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4"/>
    <p:sldMasterId id="214748370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Anton"/>
      <p:regular r:id="rId26"/>
    </p:embeddedFont>
    <p:embeddedFont>
      <p:font typeface="DM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Anton-regular.fntdata"/><Relationship Id="rId25" Type="http://schemas.openxmlformats.org/officeDocument/2006/relationships/slide" Target="slides/slide19.xml"/><Relationship Id="rId28" Type="http://schemas.openxmlformats.org/officeDocument/2006/relationships/font" Target="fonts/DMSans-bold.fntdata"/><Relationship Id="rId27" Type="http://schemas.openxmlformats.org/officeDocument/2006/relationships/font" Target="fonts/DMSans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DMSa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DMSans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b07747d49c_1_3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b07747d49c_1_3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b07747d49c_1_5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b07747d49c_1_5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b07747d49c_1_3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b07747d49c_1_3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b07747d49c_1_5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b07747d49c_1_5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b07747d49c_1_60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b07747d49c_1_6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b07747d49c_1_6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b07747d49c_1_6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b07747d49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b07747d49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b07747d49c_1_3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b07747d49c_1_3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b0a10744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b0a10744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b07747d49c_1_3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b07747d49c_1_3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b07747d49c_1_3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b07747d49c_1_3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b07747d49c_1_3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b07747d49c_1_3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b07747d49c_1_3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b07747d49c_1_3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b07747d49c_1_3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b07747d49c_1_3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b07747d49c_1_6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b07747d49c_1_6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b07747d49c_1_6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b07747d49c_1_6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b07747d49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b07747d49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b07747d49c_1_60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b07747d49c_1_60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b07747d49c_1_5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b07747d49c_1_5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bg>
      <p:bgPr>
        <a:solidFill>
          <a:srgbClr val="242426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3395525" y="3107282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/>
          <p:nvPr/>
        </p:nvSpPr>
        <p:spPr>
          <a:xfrm rot="-5400000">
            <a:off x="3455275" y="-554737"/>
            <a:ext cx="1491300" cy="14178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/>
          <p:nvPr/>
        </p:nvSpPr>
        <p:spPr>
          <a:xfrm rot="-3260424">
            <a:off x="1735656" y="4220617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229800" y="12397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-1337350" y="30268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2" type="title"/>
          </p:nvPr>
        </p:nvSpPr>
        <p:spPr>
          <a:xfrm>
            <a:off x="5885103" y="5184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5885103" y="975812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hasCustomPrompt="1" idx="3" type="title"/>
          </p:nvPr>
        </p:nvSpPr>
        <p:spPr>
          <a:xfrm>
            <a:off x="4779828" y="7670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/>
          <p:nvPr>
            <p:ph idx="4" type="title"/>
          </p:nvPr>
        </p:nvSpPr>
        <p:spPr>
          <a:xfrm>
            <a:off x="5885103" y="15439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5" type="subTitle"/>
          </p:nvPr>
        </p:nvSpPr>
        <p:spPr>
          <a:xfrm>
            <a:off x="5885103" y="2001312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hasCustomPrompt="1" idx="6" type="title"/>
          </p:nvPr>
        </p:nvSpPr>
        <p:spPr>
          <a:xfrm>
            <a:off x="4779828" y="17925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idx="7" type="title"/>
          </p:nvPr>
        </p:nvSpPr>
        <p:spPr>
          <a:xfrm>
            <a:off x="5885103" y="25694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8" type="subTitle"/>
          </p:nvPr>
        </p:nvSpPr>
        <p:spPr>
          <a:xfrm>
            <a:off x="5885103" y="3026812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hasCustomPrompt="1" idx="9" type="title"/>
          </p:nvPr>
        </p:nvSpPr>
        <p:spPr>
          <a:xfrm>
            <a:off x="4779828" y="28180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idx="13" type="title"/>
          </p:nvPr>
        </p:nvSpPr>
        <p:spPr>
          <a:xfrm>
            <a:off x="5885103" y="35949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14" type="subTitle"/>
          </p:nvPr>
        </p:nvSpPr>
        <p:spPr>
          <a:xfrm>
            <a:off x="5885103" y="4052312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hasCustomPrompt="1" idx="15" type="title"/>
          </p:nvPr>
        </p:nvSpPr>
        <p:spPr>
          <a:xfrm>
            <a:off x="4779828" y="38435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/>
          <p:nvPr/>
        </p:nvSpPr>
        <p:spPr>
          <a:xfrm>
            <a:off x="0" y="857095"/>
            <a:ext cx="1543787" cy="178253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797422" y="857099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6912672" y="-764551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 rot="-3260424">
            <a:off x="6154981" y="-454358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8095313" y="38614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 txBox="1"/>
          <p:nvPr>
            <p:ph type="title"/>
          </p:nvPr>
        </p:nvSpPr>
        <p:spPr>
          <a:xfrm>
            <a:off x="311700" y="22270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0" name="Google Shape;80;p14"/>
          <p:cNvSpPr txBox="1"/>
          <p:nvPr>
            <p:ph idx="1" type="subTitle"/>
          </p:nvPr>
        </p:nvSpPr>
        <p:spPr>
          <a:xfrm>
            <a:off x="2423100" y="3068850"/>
            <a:ext cx="429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Font typeface="DM Sans"/>
              <a:buNone/>
              <a:defRPr sz="2000">
                <a:solidFill>
                  <a:srgbClr val="EFEFE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hasCustomPrompt="1" idx="2" type="title"/>
          </p:nvPr>
        </p:nvSpPr>
        <p:spPr>
          <a:xfrm>
            <a:off x="311700" y="1106125"/>
            <a:ext cx="8520600" cy="10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4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ONE_COLUMN_TEXT_1">
    <p:bg>
      <p:bgPr>
        <a:solidFill>
          <a:srgbClr val="242426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/>
          <p:nvPr/>
        </p:nvSpPr>
        <p:spPr>
          <a:xfrm rot="-5400000">
            <a:off x="8225325" y="932108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4881038" y="-977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7721713" y="-2535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7645638" y="-4071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7572700" y="299350"/>
            <a:ext cx="234775" cy="144925"/>
          </a:xfrm>
          <a:custGeom>
            <a:rect b="b" l="l" r="r" t="t"/>
            <a:pathLst>
              <a:path extrusionOk="0" h="5797" w="9391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rgbClr val="FF662E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8933525" y="26382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4725925" y="1930863"/>
            <a:ext cx="3292200" cy="24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91" name="Google Shape;91;p15"/>
          <p:cNvSpPr txBox="1"/>
          <p:nvPr>
            <p:ph type="title"/>
          </p:nvPr>
        </p:nvSpPr>
        <p:spPr>
          <a:xfrm>
            <a:off x="4725925" y="1211488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TITLE_AND_BODY_1_1">
    <p:bg>
      <p:bgPr>
        <a:solidFill>
          <a:srgbClr val="242426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2541150" y="4654388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 rot="1929963">
            <a:off x="-292266" y="1204050"/>
            <a:ext cx="543168" cy="627168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2" type="title"/>
          </p:nvPr>
        </p:nvSpPr>
        <p:spPr>
          <a:xfrm>
            <a:off x="3314705" y="3181513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1" type="subTitle"/>
          </p:nvPr>
        </p:nvSpPr>
        <p:spPr>
          <a:xfrm>
            <a:off x="3314705" y="3715037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3" type="title"/>
          </p:nvPr>
        </p:nvSpPr>
        <p:spPr>
          <a:xfrm>
            <a:off x="3314705" y="1327963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4" type="subTitle"/>
          </p:nvPr>
        </p:nvSpPr>
        <p:spPr>
          <a:xfrm>
            <a:off x="3314705" y="1861487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AND_BODY_1_1_1">
    <p:bg>
      <p:bgPr>
        <a:solidFill>
          <a:srgbClr val="242426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06" name="Google Shape;106;p17"/>
          <p:cNvSpPr txBox="1"/>
          <p:nvPr>
            <p:ph idx="2" type="title"/>
          </p:nvPr>
        </p:nvSpPr>
        <p:spPr>
          <a:xfrm>
            <a:off x="5760229" y="1203450"/>
            <a:ext cx="22743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5760225" y="1889344"/>
            <a:ext cx="2274300" cy="15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">
  <p:cSld name="TITLE_AND_BODY_1_1_2">
    <p:bg>
      <p:bgPr>
        <a:solidFill>
          <a:srgbClr val="242426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/>
          <p:nvPr/>
        </p:nvSpPr>
        <p:spPr>
          <a:xfrm>
            <a:off x="6585650" y="-368421"/>
            <a:ext cx="2677731" cy="309183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-638550" y="12000"/>
            <a:ext cx="3146542" cy="363331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8450788" y="2919425"/>
            <a:ext cx="492678" cy="560744"/>
          </a:xfrm>
          <a:custGeom>
            <a:rect b="b" l="l" r="r" t="t"/>
            <a:pathLst>
              <a:path extrusionOk="0" h="11377" w="9996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8623775" y="31062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1848450" y="47910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2465375" y="464391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 txBox="1"/>
          <p:nvPr>
            <p:ph type="title"/>
          </p:nvPr>
        </p:nvSpPr>
        <p:spPr>
          <a:xfrm>
            <a:off x="1185865" y="307913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16" name="Google Shape;116;p18"/>
          <p:cNvSpPr txBox="1"/>
          <p:nvPr>
            <p:ph idx="1" type="subTitle"/>
          </p:nvPr>
        </p:nvSpPr>
        <p:spPr>
          <a:xfrm>
            <a:off x="1185860" y="3612635"/>
            <a:ext cx="2514600" cy="1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2" type="title"/>
          </p:nvPr>
        </p:nvSpPr>
        <p:spPr>
          <a:xfrm>
            <a:off x="5443540" y="307913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18" name="Google Shape;118;p18"/>
          <p:cNvSpPr txBox="1"/>
          <p:nvPr>
            <p:ph idx="3" type="subTitle"/>
          </p:nvPr>
        </p:nvSpPr>
        <p:spPr>
          <a:xfrm>
            <a:off x="5443535" y="3612635"/>
            <a:ext cx="2514600" cy="1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AND_BODY_1_1_3">
    <p:bg>
      <p:bgPr>
        <a:solidFill>
          <a:srgbClr val="242426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/>
        </p:nvSpPr>
        <p:spPr>
          <a:xfrm>
            <a:off x="6392749" y="-276275"/>
            <a:ext cx="2977715" cy="3438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/>
          <p:nvPr/>
        </p:nvSpPr>
        <p:spPr>
          <a:xfrm rot="-5400000">
            <a:off x="4025225" y="-919798"/>
            <a:ext cx="1946100" cy="1850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>
            <a:off x="633525" y="4503488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24" name="Google Shape;124;p19"/>
          <p:cNvSpPr txBox="1"/>
          <p:nvPr>
            <p:ph idx="2" type="title"/>
          </p:nvPr>
        </p:nvSpPr>
        <p:spPr>
          <a:xfrm>
            <a:off x="792963" y="1689023"/>
            <a:ext cx="25146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25" name="Google Shape;125;p19"/>
          <p:cNvSpPr txBox="1"/>
          <p:nvPr>
            <p:ph idx="1" type="subTitle"/>
          </p:nvPr>
        </p:nvSpPr>
        <p:spPr>
          <a:xfrm>
            <a:off x="792963" y="2113871"/>
            <a:ext cx="2514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26" name="Google Shape;126;p19"/>
          <p:cNvSpPr txBox="1"/>
          <p:nvPr>
            <p:ph idx="3" type="title"/>
          </p:nvPr>
        </p:nvSpPr>
        <p:spPr>
          <a:xfrm>
            <a:off x="792963" y="3310648"/>
            <a:ext cx="25146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27" name="Google Shape;127;p19"/>
          <p:cNvSpPr txBox="1"/>
          <p:nvPr>
            <p:ph idx="4" type="subTitle"/>
          </p:nvPr>
        </p:nvSpPr>
        <p:spPr>
          <a:xfrm>
            <a:off x="792963" y="3735496"/>
            <a:ext cx="2514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28" name="Google Shape;128;p19"/>
          <p:cNvSpPr txBox="1"/>
          <p:nvPr>
            <p:ph idx="5" type="title"/>
          </p:nvPr>
        </p:nvSpPr>
        <p:spPr>
          <a:xfrm>
            <a:off x="5836438" y="1689023"/>
            <a:ext cx="25146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29" name="Google Shape;129;p19"/>
          <p:cNvSpPr txBox="1"/>
          <p:nvPr>
            <p:ph idx="6" type="subTitle"/>
          </p:nvPr>
        </p:nvSpPr>
        <p:spPr>
          <a:xfrm>
            <a:off x="5836438" y="2113871"/>
            <a:ext cx="2514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30" name="Google Shape;130;p19"/>
          <p:cNvSpPr txBox="1"/>
          <p:nvPr>
            <p:ph idx="7" type="title"/>
          </p:nvPr>
        </p:nvSpPr>
        <p:spPr>
          <a:xfrm>
            <a:off x="5836438" y="3310648"/>
            <a:ext cx="25146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31" name="Google Shape;131;p19"/>
          <p:cNvSpPr txBox="1"/>
          <p:nvPr>
            <p:ph idx="8" type="subTitle"/>
          </p:nvPr>
        </p:nvSpPr>
        <p:spPr>
          <a:xfrm>
            <a:off x="5836438" y="3735496"/>
            <a:ext cx="2514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">
  <p:cSld name="TITLE_AND_BODY_1_1_4">
    <p:bg>
      <p:bgPr>
        <a:solidFill>
          <a:srgbClr val="242426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2268697" y="-22440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/>
          <p:nvPr/>
        </p:nvSpPr>
        <p:spPr>
          <a:xfrm rot="-5400000">
            <a:off x="8227575" y="-348492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36" name="Google Shape;136;p20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0"/>
          <p:cNvSpPr txBox="1"/>
          <p:nvPr>
            <p:ph idx="2" type="title"/>
          </p:nvPr>
        </p:nvSpPr>
        <p:spPr>
          <a:xfrm>
            <a:off x="650275" y="17390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" type="subTitle"/>
          </p:nvPr>
        </p:nvSpPr>
        <p:spPr>
          <a:xfrm>
            <a:off x="650275" y="20591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3" type="title"/>
          </p:nvPr>
        </p:nvSpPr>
        <p:spPr>
          <a:xfrm>
            <a:off x="3454050" y="17390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40" name="Google Shape;140;p20"/>
          <p:cNvSpPr txBox="1"/>
          <p:nvPr>
            <p:ph idx="4" type="subTitle"/>
          </p:nvPr>
        </p:nvSpPr>
        <p:spPr>
          <a:xfrm>
            <a:off x="3454050" y="20591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41" name="Google Shape;141;p20"/>
          <p:cNvSpPr txBox="1"/>
          <p:nvPr>
            <p:ph idx="5" type="title"/>
          </p:nvPr>
        </p:nvSpPr>
        <p:spPr>
          <a:xfrm>
            <a:off x="6257825" y="17390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42" name="Google Shape;142;p20"/>
          <p:cNvSpPr txBox="1"/>
          <p:nvPr>
            <p:ph idx="6" type="subTitle"/>
          </p:nvPr>
        </p:nvSpPr>
        <p:spPr>
          <a:xfrm>
            <a:off x="6257825" y="20591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43" name="Google Shape;143;p20"/>
          <p:cNvSpPr txBox="1"/>
          <p:nvPr>
            <p:ph idx="7" type="title"/>
          </p:nvPr>
        </p:nvSpPr>
        <p:spPr>
          <a:xfrm>
            <a:off x="650275" y="35559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44" name="Google Shape;144;p20"/>
          <p:cNvSpPr txBox="1"/>
          <p:nvPr>
            <p:ph idx="8" type="subTitle"/>
          </p:nvPr>
        </p:nvSpPr>
        <p:spPr>
          <a:xfrm>
            <a:off x="650275" y="38760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45" name="Google Shape;145;p20"/>
          <p:cNvSpPr txBox="1"/>
          <p:nvPr>
            <p:ph idx="9" type="title"/>
          </p:nvPr>
        </p:nvSpPr>
        <p:spPr>
          <a:xfrm>
            <a:off x="3454050" y="35559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46" name="Google Shape;146;p20"/>
          <p:cNvSpPr txBox="1"/>
          <p:nvPr>
            <p:ph idx="13" type="subTitle"/>
          </p:nvPr>
        </p:nvSpPr>
        <p:spPr>
          <a:xfrm>
            <a:off x="3454050" y="38760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47" name="Google Shape;147;p20"/>
          <p:cNvSpPr txBox="1"/>
          <p:nvPr>
            <p:ph idx="14" type="title"/>
          </p:nvPr>
        </p:nvSpPr>
        <p:spPr>
          <a:xfrm>
            <a:off x="6257825" y="35559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48" name="Google Shape;148;p20"/>
          <p:cNvSpPr txBox="1"/>
          <p:nvPr>
            <p:ph idx="15" type="subTitle"/>
          </p:nvPr>
        </p:nvSpPr>
        <p:spPr>
          <a:xfrm>
            <a:off x="6257825" y="38760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APTION_ONLY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/>
          <p:nvPr/>
        </p:nvSpPr>
        <p:spPr>
          <a:xfrm>
            <a:off x="4779296" y="-1901875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AND_BODY_1_1_1_1">
    <p:bg>
      <p:bgPr>
        <a:solidFill>
          <a:srgbClr val="242426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TITLE_AND_BODY_1_1_2_1">
    <p:bg>
      <p:bgPr>
        <a:solidFill>
          <a:srgbClr val="242426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/>
          <p:nvPr/>
        </p:nvSpPr>
        <p:spPr>
          <a:xfrm>
            <a:off x="5234822" y="-1993342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3"/>
          <p:cNvSpPr/>
          <p:nvPr/>
        </p:nvSpPr>
        <p:spPr>
          <a:xfrm>
            <a:off x="-348128" y="15594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/>
          <p:nvPr/>
        </p:nvSpPr>
        <p:spPr>
          <a:xfrm rot="-3260424">
            <a:off x="-742919" y="1707667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3"/>
          <p:cNvSpPr/>
          <p:nvPr/>
        </p:nvSpPr>
        <p:spPr>
          <a:xfrm>
            <a:off x="8106700" y="17949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3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60" name="Google Shape;160;p23"/>
          <p:cNvSpPr txBox="1"/>
          <p:nvPr>
            <p:ph idx="2" type="title"/>
          </p:nvPr>
        </p:nvSpPr>
        <p:spPr>
          <a:xfrm>
            <a:off x="1185865" y="323153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61" name="Google Shape;161;p23"/>
          <p:cNvSpPr txBox="1"/>
          <p:nvPr>
            <p:ph idx="1" type="subTitle"/>
          </p:nvPr>
        </p:nvSpPr>
        <p:spPr>
          <a:xfrm>
            <a:off x="1185860" y="3765035"/>
            <a:ext cx="2514600" cy="1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62" name="Google Shape;162;p23"/>
          <p:cNvSpPr txBox="1"/>
          <p:nvPr>
            <p:ph idx="3" type="title"/>
          </p:nvPr>
        </p:nvSpPr>
        <p:spPr>
          <a:xfrm>
            <a:off x="5443540" y="323153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63" name="Google Shape;163;p23"/>
          <p:cNvSpPr txBox="1"/>
          <p:nvPr>
            <p:ph idx="4" type="subTitle"/>
          </p:nvPr>
        </p:nvSpPr>
        <p:spPr>
          <a:xfrm>
            <a:off x="5443535" y="3765035"/>
            <a:ext cx="2514600" cy="1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TITLE_AND_BODY_1_1_2_1_1">
    <p:bg>
      <p:bgPr>
        <a:solidFill>
          <a:srgbClr val="242426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4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4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69" name="Google Shape;169;p24"/>
          <p:cNvSpPr txBox="1"/>
          <p:nvPr>
            <p:ph idx="2" type="title"/>
          </p:nvPr>
        </p:nvSpPr>
        <p:spPr>
          <a:xfrm>
            <a:off x="757230" y="2995825"/>
            <a:ext cx="23004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70" name="Google Shape;170;p24"/>
          <p:cNvSpPr txBox="1"/>
          <p:nvPr>
            <p:ph idx="1" type="subTitle"/>
          </p:nvPr>
        </p:nvSpPr>
        <p:spPr>
          <a:xfrm>
            <a:off x="757225" y="3529323"/>
            <a:ext cx="23004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71" name="Google Shape;171;p24"/>
          <p:cNvSpPr txBox="1"/>
          <p:nvPr>
            <p:ph idx="3" type="title"/>
          </p:nvPr>
        </p:nvSpPr>
        <p:spPr>
          <a:xfrm>
            <a:off x="3421805" y="2995825"/>
            <a:ext cx="23004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72" name="Google Shape;172;p24"/>
          <p:cNvSpPr txBox="1"/>
          <p:nvPr>
            <p:ph idx="4" type="subTitle"/>
          </p:nvPr>
        </p:nvSpPr>
        <p:spPr>
          <a:xfrm>
            <a:off x="3421800" y="3529323"/>
            <a:ext cx="23004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73" name="Google Shape;173;p24"/>
          <p:cNvSpPr txBox="1"/>
          <p:nvPr>
            <p:ph idx="5" type="title"/>
          </p:nvPr>
        </p:nvSpPr>
        <p:spPr>
          <a:xfrm>
            <a:off x="6086380" y="2995825"/>
            <a:ext cx="23004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74" name="Google Shape;174;p24"/>
          <p:cNvSpPr txBox="1"/>
          <p:nvPr>
            <p:ph idx="6" type="subTitle"/>
          </p:nvPr>
        </p:nvSpPr>
        <p:spPr>
          <a:xfrm>
            <a:off x="6086375" y="3529323"/>
            <a:ext cx="23004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 1">
  <p:cSld name="TITLE_AND_BODY_1_1_2_1_1_1">
    <p:bg>
      <p:bgPr>
        <a:solidFill>
          <a:srgbClr val="242426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77" name="Google Shape;177;p25"/>
          <p:cNvSpPr txBox="1"/>
          <p:nvPr>
            <p:ph idx="2" type="title"/>
          </p:nvPr>
        </p:nvSpPr>
        <p:spPr>
          <a:xfrm>
            <a:off x="589313" y="3109240"/>
            <a:ext cx="1836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78" name="Google Shape;178;p25"/>
          <p:cNvSpPr txBox="1"/>
          <p:nvPr>
            <p:ph idx="1" type="subTitle"/>
          </p:nvPr>
        </p:nvSpPr>
        <p:spPr>
          <a:xfrm>
            <a:off x="589313" y="2394600"/>
            <a:ext cx="18360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3" type="title"/>
          </p:nvPr>
        </p:nvSpPr>
        <p:spPr>
          <a:xfrm>
            <a:off x="2632438" y="1890040"/>
            <a:ext cx="1836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80" name="Google Shape;180;p25"/>
          <p:cNvSpPr txBox="1"/>
          <p:nvPr>
            <p:ph idx="4" type="subTitle"/>
          </p:nvPr>
        </p:nvSpPr>
        <p:spPr>
          <a:xfrm>
            <a:off x="2632438" y="1175400"/>
            <a:ext cx="18360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81" name="Google Shape;181;p25"/>
          <p:cNvSpPr txBox="1"/>
          <p:nvPr>
            <p:ph idx="5" type="title"/>
          </p:nvPr>
        </p:nvSpPr>
        <p:spPr>
          <a:xfrm>
            <a:off x="4675563" y="3109240"/>
            <a:ext cx="1836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82" name="Google Shape;182;p25"/>
          <p:cNvSpPr txBox="1"/>
          <p:nvPr>
            <p:ph idx="6" type="subTitle"/>
          </p:nvPr>
        </p:nvSpPr>
        <p:spPr>
          <a:xfrm>
            <a:off x="4675563" y="2394600"/>
            <a:ext cx="18360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83" name="Google Shape;183;p25"/>
          <p:cNvSpPr txBox="1"/>
          <p:nvPr>
            <p:ph idx="7" type="title"/>
          </p:nvPr>
        </p:nvSpPr>
        <p:spPr>
          <a:xfrm>
            <a:off x="6718688" y="1890040"/>
            <a:ext cx="1836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84" name="Google Shape;184;p25"/>
          <p:cNvSpPr txBox="1"/>
          <p:nvPr>
            <p:ph idx="8" type="subTitle"/>
          </p:nvPr>
        </p:nvSpPr>
        <p:spPr>
          <a:xfrm>
            <a:off x="6718688" y="1175400"/>
            <a:ext cx="18360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85" name="Google Shape;185;p25"/>
          <p:cNvSpPr/>
          <p:nvPr/>
        </p:nvSpPr>
        <p:spPr>
          <a:xfrm>
            <a:off x="8050500" y="-317547"/>
            <a:ext cx="656018" cy="75747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5"/>
          <p:cNvSpPr/>
          <p:nvPr/>
        </p:nvSpPr>
        <p:spPr>
          <a:xfrm>
            <a:off x="8554700" y="34618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5"/>
          <p:cNvSpPr/>
          <p:nvPr/>
        </p:nvSpPr>
        <p:spPr>
          <a:xfrm>
            <a:off x="4811800" y="-17041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5428725" y="-31756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5"/>
          <p:cNvSpPr/>
          <p:nvPr/>
        </p:nvSpPr>
        <p:spPr>
          <a:xfrm>
            <a:off x="8554700" y="3152088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6"/>
          <p:cNvSpPr/>
          <p:nvPr/>
        </p:nvSpPr>
        <p:spPr>
          <a:xfrm>
            <a:off x="8048150" y="-358868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/>
          <p:nvPr/>
        </p:nvSpPr>
        <p:spPr>
          <a:xfrm rot="-3260424">
            <a:off x="8121781" y="4553442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6"/>
          <p:cNvSpPr/>
          <p:nvPr/>
        </p:nvSpPr>
        <p:spPr>
          <a:xfrm>
            <a:off x="8283925" y="5336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6"/>
          <p:cNvSpPr/>
          <p:nvPr/>
        </p:nvSpPr>
        <p:spPr>
          <a:xfrm>
            <a:off x="8208075" y="16862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924700" y="2175925"/>
            <a:ext cx="3242700" cy="19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2" type="body"/>
          </p:nvPr>
        </p:nvSpPr>
        <p:spPr>
          <a:xfrm>
            <a:off x="4976600" y="2175925"/>
            <a:ext cx="3242700" cy="19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99" name="Google Shape;199;p26"/>
          <p:cNvSpPr txBox="1"/>
          <p:nvPr>
            <p:ph idx="3" type="subTitle"/>
          </p:nvPr>
        </p:nvSpPr>
        <p:spPr>
          <a:xfrm>
            <a:off x="924700" y="1590492"/>
            <a:ext cx="30513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0" name="Google Shape;200;p26"/>
          <p:cNvSpPr txBox="1"/>
          <p:nvPr>
            <p:ph idx="4" type="subTitle"/>
          </p:nvPr>
        </p:nvSpPr>
        <p:spPr>
          <a:xfrm>
            <a:off x="4976600" y="1590492"/>
            <a:ext cx="30513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2">
  <p:cSld name="TITLE_AND_BODY_1_1_2_1_2">
    <p:bg>
      <p:bgPr>
        <a:solidFill>
          <a:srgbClr val="242426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7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7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7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7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07" name="Google Shape;207;p27"/>
          <p:cNvSpPr txBox="1"/>
          <p:nvPr>
            <p:ph idx="2" type="title"/>
          </p:nvPr>
        </p:nvSpPr>
        <p:spPr>
          <a:xfrm>
            <a:off x="777716" y="3103775"/>
            <a:ext cx="16992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208" name="Google Shape;208;p27"/>
          <p:cNvSpPr txBox="1"/>
          <p:nvPr>
            <p:ph idx="1" type="subTitle"/>
          </p:nvPr>
        </p:nvSpPr>
        <p:spPr>
          <a:xfrm>
            <a:off x="777709" y="3637272"/>
            <a:ext cx="16992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09" name="Google Shape;209;p27"/>
          <p:cNvSpPr txBox="1"/>
          <p:nvPr>
            <p:ph idx="3" type="title"/>
          </p:nvPr>
        </p:nvSpPr>
        <p:spPr>
          <a:xfrm>
            <a:off x="2740841" y="3103775"/>
            <a:ext cx="16992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210" name="Google Shape;210;p27"/>
          <p:cNvSpPr txBox="1"/>
          <p:nvPr>
            <p:ph idx="4" type="subTitle"/>
          </p:nvPr>
        </p:nvSpPr>
        <p:spPr>
          <a:xfrm>
            <a:off x="2740834" y="3637272"/>
            <a:ext cx="16992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11" name="Google Shape;211;p27"/>
          <p:cNvSpPr txBox="1"/>
          <p:nvPr>
            <p:ph idx="5" type="title"/>
          </p:nvPr>
        </p:nvSpPr>
        <p:spPr>
          <a:xfrm>
            <a:off x="4703966" y="3103775"/>
            <a:ext cx="16992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212" name="Google Shape;212;p27"/>
          <p:cNvSpPr txBox="1"/>
          <p:nvPr>
            <p:ph idx="6" type="subTitle"/>
          </p:nvPr>
        </p:nvSpPr>
        <p:spPr>
          <a:xfrm>
            <a:off x="4703959" y="3637272"/>
            <a:ext cx="16992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13" name="Google Shape;213;p27"/>
          <p:cNvSpPr txBox="1"/>
          <p:nvPr>
            <p:ph idx="7" type="title"/>
          </p:nvPr>
        </p:nvSpPr>
        <p:spPr>
          <a:xfrm>
            <a:off x="6667091" y="3103775"/>
            <a:ext cx="16992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214" name="Google Shape;214;p27"/>
          <p:cNvSpPr txBox="1"/>
          <p:nvPr>
            <p:ph idx="8" type="subTitle"/>
          </p:nvPr>
        </p:nvSpPr>
        <p:spPr>
          <a:xfrm>
            <a:off x="6667084" y="3637272"/>
            <a:ext cx="16992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ONE_COLUMN_TEXT_2">
    <p:bg>
      <p:bgPr>
        <a:solidFill>
          <a:srgbClr val="242426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/>
          <p:nvPr/>
        </p:nvSpPr>
        <p:spPr>
          <a:xfrm>
            <a:off x="0" y="857095"/>
            <a:ext cx="1543787" cy="178253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8"/>
          <p:cNvSpPr/>
          <p:nvPr/>
        </p:nvSpPr>
        <p:spPr>
          <a:xfrm>
            <a:off x="797422" y="857099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6912672" y="-764551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8"/>
          <p:cNvSpPr/>
          <p:nvPr/>
        </p:nvSpPr>
        <p:spPr>
          <a:xfrm rot="-3260424">
            <a:off x="6154981" y="-454358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8"/>
          <p:cNvSpPr/>
          <p:nvPr/>
        </p:nvSpPr>
        <p:spPr>
          <a:xfrm>
            <a:off x="8469475" y="3854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8"/>
          <p:cNvSpPr/>
          <p:nvPr/>
        </p:nvSpPr>
        <p:spPr>
          <a:xfrm>
            <a:off x="8704238" y="35535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8"/>
          <p:cNvSpPr/>
          <p:nvPr/>
        </p:nvSpPr>
        <p:spPr>
          <a:xfrm>
            <a:off x="-962562" y="4442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8"/>
          <p:cNvSpPr/>
          <p:nvPr/>
        </p:nvSpPr>
        <p:spPr>
          <a:xfrm>
            <a:off x="175275" y="9737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8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8"/>
          <p:cNvSpPr txBox="1"/>
          <p:nvPr>
            <p:ph idx="1" type="body"/>
          </p:nvPr>
        </p:nvSpPr>
        <p:spPr>
          <a:xfrm>
            <a:off x="2925900" y="1784193"/>
            <a:ext cx="32922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6" name="Google Shape;226;p28"/>
          <p:cNvSpPr txBox="1"/>
          <p:nvPr>
            <p:ph type="title"/>
          </p:nvPr>
        </p:nvSpPr>
        <p:spPr>
          <a:xfrm>
            <a:off x="2925900" y="1211488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27" name="Google Shape;227;p28"/>
          <p:cNvSpPr txBox="1"/>
          <p:nvPr/>
        </p:nvSpPr>
        <p:spPr>
          <a:xfrm>
            <a:off x="2734200" y="3565700"/>
            <a:ext cx="36756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BODY_2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/>
          <p:nvPr/>
        </p:nvSpPr>
        <p:spPr>
          <a:xfrm>
            <a:off x="3191071" y="-3810650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9"/>
          <p:cNvSpPr/>
          <p:nvPr/>
        </p:nvSpPr>
        <p:spPr>
          <a:xfrm>
            <a:off x="-1486154" y="2351100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9"/>
          <p:cNvSpPr txBox="1"/>
          <p:nvPr>
            <p:ph idx="1" type="body"/>
          </p:nvPr>
        </p:nvSpPr>
        <p:spPr>
          <a:xfrm>
            <a:off x="584925" y="1096325"/>
            <a:ext cx="3917400" cy="3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2" name="Google Shape;232;p29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TITLE_AND_BODY_3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0"/>
          <p:cNvSpPr/>
          <p:nvPr/>
        </p:nvSpPr>
        <p:spPr>
          <a:xfrm>
            <a:off x="8048150" y="-358868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0"/>
          <p:cNvSpPr/>
          <p:nvPr/>
        </p:nvSpPr>
        <p:spPr>
          <a:xfrm>
            <a:off x="8283925" y="5336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8208075" y="16862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0"/>
          <p:cNvSpPr txBox="1"/>
          <p:nvPr>
            <p:ph idx="1" type="body"/>
          </p:nvPr>
        </p:nvSpPr>
        <p:spPr>
          <a:xfrm>
            <a:off x="675361" y="1261275"/>
            <a:ext cx="3634200" cy="30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9" name="Google Shape;239;p30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40" name="Google Shape;240;p30"/>
          <p:cNvSpPr txBox="1"/>
          <p:nvPr>
            <p:ph idx="2" type="body"/>
          </p:nvPr>
        </p:nvSpPr>
        <p:spPr>
          <a:xfrm>
            <a:off x="4834439" y="1261275"/>
            <a:ext cx="3634200" cy="30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/>
          <p:nvPr/>
        </p:nvSpPr>
        <p:spPr>
          <a:xfrm>
            <a:off x="-129125" y="-114775"/>
            <a:ext cx="9354300" cy="53373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2"/>
          <p:cNvSpPr/>
          <p:nvPr/>
        </p:nvSpPr>
        <p:spPr>
          <a:xfrm>
            <a:off x="7454838" y="1421550"/>
            <a:ext cx="492678" cy="560744"/>
          </a:xfrm>
          <a:custGeom>
            <a:rect b="b" l="l" r="r" t="t"/>
            <a:pathLst>
              <a:path extrusionOk="0" h="11377" w="9996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2"/>
          <p:cNvSpPr/>
          <p:nvPr/>
        </p:nvSpPr>
        <p:spPr>
          <a:xfrm>
            <a:off x="8450800" y="10337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2"/>
          <p:cNvSpPr/>
          <p:nvPr/>
        </p:nvSpPr>
        <p:spPr>
          <a:xfrm>
            <a:off x="6959500" y="-12866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2"/>
          <p:cNvSpPr/>
          <p:nvPr/>
        </p:nvSpPr>
        <p:spPr>
          <a:xfrm>
            <a:off x="7576425" y="-27581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2"/>
          <p:cNvSpPr/>
          <p:nvPr/>
        </p:nvSpPr>
        <p:spPr>
          <a:xfrm rot="-7519241">
            <a:off x="5162119" y="4368139"/>
            <a:ext cx="1233931" cy="1173076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2"/>
          <p:cNvSpPr/>
          <p:nvPr/>
        </p:nvSpPr>
        <p:spPr>
          <a:xfrm>
            <a:off x="8623775" y="31062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2"/>
          <p:cNvSpPr/>
          <p:nvPr/>
        </p:nvSpPr>
        <p:spPr>
          <a:xfrm>
            <a:off x="1848450" y="47910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2"/>
          <p:cNvSpPr/>
          <p:nvPr/>
        </p:nvSpPr>
        <p:spPr>
          <a:xfrm>
            <a:off x="2834550" y="474751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2"/>
          <p:cNvSpPr/>
          <p:nvPr/>
        </p:nvSpPr>
        <p:spPr>
          <a:xfrm>
            <a:off x="-471950" y="-361950"/>
            <a:ext cx="5043729" cy="5823732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2"/>
          <p:cNvSpPr/>
          <p:nvPr/>
        </p:nvSpPr>
        <p:spPr>
          <a:xfrm>
            <a:off x="379375" y="46439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2"/>
          <p:cNvSpPr/>
          <p:nvPr/>
        </p:nvSpPr>
        <p:spPr>
          <a:xfrm>
            <a:off x="-1346700" y="24111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2"/>
          <p:cNvSpPr/>
          <p:nvPr/>
        </p:nvSpPr>
        <p:spPr>
          <a:xfrm>
            <a:off x="289825" y="2426363"/>
            <a:ext cx="234775" cy="144925"/>
          </a:xfrm>
          <a:custGeom>
            <a:rect b="b" l="l" r="r" t="t"/>
            <a:pathLst>
              <a:path extrusionOk="0" h="5797" w="9391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2"/>
          <p:cNvSpPr txBox="1"/>
          <p:nvPr>
            <p:ph type="ctrTitle"/>
          </p:nvPr>
        </p:nvSpPr>
        <p:spPr>
          <a:xfrm>
            <a:off x="441125" y="269263"/>
            <a:ext cx="5263800" cy="34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8500"/>
              <a:buFont typeface="Anton"/>
              <a:buNone/>
              <a:defRPr sz="8500">
                <a:solidFill>
                  <a:srgbClr val="F7855B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2pPr>
            <a:lvl3pPr lvl="2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3pPr>
            <a:lvl4pPr lvl="3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4pPr>
            <a:lvl5pPr lvl="4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5pPr>
            <a:lvl6pPr lvl="5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6pPr>
            <a:lvl7pPr lvl="6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7pPr>
            <a:lvl8pPr lvl="7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8pPr>
            <a:lvl9pPr lvl="8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59" name="Google Shape;259;p32"/>
          <p:cNvSpPr txBox="1"/>
          <p:nvPr>
            <p:ph idx="1" type="subTitle"/>
          </p:nvPr>
        </p:nvSpPr>
        <p:spPr>
          <a:xfrm>
            <a:off x="441125" y="3497100"/>
            <a:ext cx="3057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Font typeface="DM Sans"/>
              <a:buNone/>
              <a:defRPr sz="2000">
                <a:solidFill>
                  <a:srgbClr val="EFEFE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/>
          <p:nvPr/>
        </p:nvSpPr>
        <p:spPr>
          <a:xfrm>
            <a:off x="0" y="857095"/>
            <a:ext cx="1543787" cy="178253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3"/>
          <p:cNvSpPr/>
          <p:nvPr/>
        </p:nvSpPr>
        <p:spPr>
          <a:xfrm>
            <a:off x="797422" y="857099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3"/>
          <p:cNvSpPr/>
          <p:nvPr/>
        </p:nvSpPr>
        <p:spPr>
          <a:xfrm>
            <a:off x="6912672" y="-764551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3"/>
          <p:cNvSpPr/>
          <p:nvPr/>
        </p:nvSpPr>
        <p:spPr>
          <a:xfrm rot="-3260424">
            <a:off x="6154981" y="-454358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3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3"/>
          <p:cNvSpPr/>
          <p:nvPr/>
        </p:nvSpPr>
        <p:spPr>
          <a:xfrm>
            <a:off x="8095313" y="38614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3"/>
          <p:cNvSpPr txBox="1"/>
          <p:nvPr>
            <p:ph type="title"/>
          </p:nvPr>
        </p:nvSpPr>
        <p:spPr>
          <a:xfrm>
            <a:off x="311700" y="22270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8" name="Google Shape;268;p33"/>
          <p:cNvSpPr txBox="1"/>
          <p:nvPr>
            <p:ph idx="1" type="subTitle"/>
          </p:nvPr>
        </p:nvSpPr>
        <p:spPr>
          <a:xfrm>
            <a:off x="2423100" y="3068850"/>
            <a:ext cx="429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Font typeface="DM Sans"/>
              <a:buNone/>
              <a:defRPr sz="2000">
                <a:solidFill>
                  <a:srgbClr val="EFEFE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69" name="Google Shape;269;p33"/>
          <p:cNvSpPr txBox="1"/>
          <p:nvPr>
            <p:ph hasCustomPrompt="1" idx="2" type="title"/>
          </p:nvPr>
        </p:nvSpPr>
        <p:spPr>
          <a:xfrm>
            <a:off x="311700" y="1106125"/>
            <a:ext cx="8520600" cy="106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33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/>
          <p:nvPr/>
        </p:nvSpPr>
        <p:spPr>
          <a:xfrm>
            <a:off x="4779296" y="-1901875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4"/>
          <p:cNvSpPr txBox="1"/>
          <p:nvPr>
            <p:ph idx="1" type="body"/>
          </p:nvPr>
        </p:nvSpPr>
        <p:spPr>
          <a:xfrm>
            <a:off x="584925" y="1096325"/>
            <a:ext cx="7461600" cy="3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74" name="Google Shape;274;p34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5"/>
          <p:cNvSpPr/>
          <p:nvPr/>
        </p:nvSpPr>
        <p:spPr>
          <a:xfrm>
            <a:off x="8048150" y="-358868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5"/>
          <p:cNvSpPr/>
          <p:nvPr/>
        </p:nvSpPr>
        <p:spPr>
          <a:xfrm rot="-3260424">
            <a:off x="8121781" y="4553442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5"/>
          <p:cNvSpPr/>
          <p:nvPr/>
        </p:nvSpPr>
        <p:spPr>
          <a:xfrm>
            <a:off x="8283925" y="5336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5"/>
          <p:cNvSpPr/>
          <p:nvPr/>
        </p:nvSpPr>
        <p:spPr>
          <a:xfrm>
            <a:off x="8208075" y="16862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5"/>
          <p:cNvSpPr txBox="1"/>
          <p:nvPr>
            <p:ph idx="1" type="body"/>
          </p:nvPr>
        </p:nvSpPr>
        <p:spPr>
          <a:xfrm>
            <a:off x="924700" y="2175925"/>
            <a:ext cx="3242700" cy="19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2" name="Google Shape;282;p35"/>
          <p:cNvSpPr txBox="1"/>
          <p:nvPr>
            <p:ph idx="2" type="body"/>
          </p:nvPr>
        </p:nvSpPr>
        <p:spPr>
          <a:xfrm>
            <a:off x="4976600" y="2175925"/>
            <a:ext cx="3242700" cy="19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3" name="Google Shape;283;p35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84" name="Google Shape;284;p35"/>
          <p:cNvSpPr txBox="1"/>
          <p:nvPr>
            <p:ph idx="3" type="subTitle"/>
          </p:nvPr>
        </p:nvSpPr>
        <p:spPr>
          <a:xfrm>
            <a:off x="924700" y="1590492"/>
            <a:ext cx="30513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5" name="Google Shape;285;p35"/>
          <p:cNvSpPr txBox="1"/>
          <p:nvPr>
            <p:ph idx="4" type="subTitle"/>
          </p:nvPr>
        </p:nvSpPr>
        <p:spPr>
          <a:xfrm>
            <a:off x="4976600" y="1590492"/>
            <a:ext cx="30513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88" name="Google Shape;288;p36"/>
          <p:cNvSpPr/>
          <p:nvPr/>
        </p:nvSpPr>
        <p:spPr>
          <a:xfrm>
            <a:off x="8450800" y="10337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6"/>
          <p:cNvSpPr/>
          <p:nvPr/>
        </p:nvSpPr>
        <p:spPr>
          <a:xfrm>
            <a:off x="8450800" y="1852663"/>
            <a:ext cx="561275" cy="648075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6"/>
          <p:cNvSpPr/>
          <p:nvPr/>
        </p:nvSpPr>
        <p:spPr>
          <a:xfrm>
            <a:off x="6959500" y="-12866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6"/>
          <p:cNvSpPr/>
          <p:nvPr/>
        </p:nvSpPr>
        <p:spPr>
          <a:xfrm>
            <a:off x="7576425" y="-27581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6"/>
          <p:cNvSpPr/>
          <p:nvPr/>
        </p:nvSpPr>
        <p:spPr>
          <a:xfrm>
            <a:off x="8623775" y="31062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6"/>
          <p:cNvSpPr/>
          <p:nvPr/>
        </p:nvSpPr>
        <p:spPr>
          <a:xfrm>
            <a:off x="760375" y="46439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-965700" y="363791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6"/>
          <p:cNvSpPr/>
          <p:nvPr/>
        </p:nvSpPr>
        <p:spPr>
          <a:xfrm>
            <a:off x="399100" y="3492988"/>
            <a:ext cx="234775" cy="144925"/>
          </a:xfrm>
          <a:custGeom>
            <a:rect b="b" l="l" r="r" t="t"/>
            <a:pathLst>
              <a:path extrusionOk="0" h="5797" w="9391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rgbClr val="242426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/>
          <p:nvPr/>
        </p:nvSpPr>
        <p:spPr>
          <a:xfrm rot="-5400000">
            <a:off x="7432375" y="3244333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7"/>
          <p:cNvSpPr/>
          <p:nvPr/>
        </p:nvSpPr>
        <p:spPr>
          <a:xfrm>
            <a:off x="8469475" y="3854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7"/>
          <p:cNvSpPr/>
          <p:nvPr/>
        </p:nvSpPr>
        <p:spPr>
          <a:xfrm>
            <a:off x="2728238" y="46113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7"/>
          <p:cNvSpPr/>
          <p:nvPr/>
        </p:nvSpPr>
        <p:spPr>
          <a:xfrm>
            <a:off x="-962562" y="4442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7"/>
          <p:cNvSpPr/>
          <p:nvPr/>
        </p:nvSpPr>
        <p:spPr>
          <a:xfrm>
            <a:off x="4143700" y="4414575"/>
            <a:ext cx="234775" cy="144925"/>
          </a:xfrm>
          <a:custGeom>
            <a:rect b="b" l="l" r="r" t="t"/>
            <a:pathLst>
              <a:path extrusionOk="0" h="5797" w="9391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rgbClr val="FF662E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7"/>
          <p:cNvSpPr/>
          <p:nvPr/>
        </p:nvSpPr>
        <p:spPr>
          <a:xfrm>
            <a:off x="175275" y="9737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7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7"/>
          <p:cNvSpPr txBox="1"/>
          <p:nvPr>
            <p:ph idx="1" type="body"/>
          </p:nvPr>
        </p:nvSpPr>
        <p:spPr>
          <a:xfrm>
            <a:off x="763525" y="1930863"/>
            <a:ext cx="3292200" cy="24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05" name="Google Shape;305;p37"/>
          <p:cNvSpPr txBox="1"/>
          <p:nvPr>
            <p:ph type="title"/>
          </p:nvPr>
        </p:nvSpPr>
        <p:spPr>
          <a:xfrm>
            <a:off x="763525" y="1211488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/>
          <p:nvPr/>
        </p:nvSpPr>
        <p:spPr>
          <a:xfrm>
            <a:off x="-126" y="0"/>
            <a:ext cx="9144000" cy="5143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8"/>
          <p:cNvSpPr txBox="1"/>
          <p:nvPr>
            <p:ph type="title"/>
          </p:nvPr>
        </p:nvSpPr>
        <p:spPr>
          <a:xfrm>
            <a:off x="702725" y="602550"/>
            <a:ext cx="37932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9" name="Google Shape;309;p38"/>
          <p:cNvSpPr/>
          <p:nvPr/>
        </p:nvSpPr>
        <p:spPr>
          <a:xfrm>
            <a:off x="7454838" y="1421550"/>
            <a:ext cx="492678" cy="560744"/>
          </a:xfrm>
          <a:custGeom>
            <a:rect b="b" l="l" r="r" t="t"/>
            <a:pathLst>
              <a:path extrusionOk="0" h="11377" w="9996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8"/>
          <p:cNvSpPr/>
          <p:nvPr/>
        </p:nvSpPr>
        <p:spPr>
          <a:xfrm>
            <a:off x="8450800" y="10337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8"/>
          <p:cNvSpPr/>
          <p:nvPr/>
        </p:nvSpPr>
        <p:spPr>
          <a:xfrm>
            <a:off x="6959500" y="-12866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8"/>
          <p:cNvSpPr/>
          <p:nvPr/>
        </p:nvSpPr>
        <p:spPr>
          <a:xfrm>
            <a:off x="7576425" y="-27581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8"/>
          <p:cNvSpPr/>
          <p:nvPr/>
        </p:nvSpPr>
        <p:spPr>
          <a:xfrm rot="-7519241">
            <a:off x="6423644" y="4486689"/>
            <a:ext cx="1233931" cy="1173076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8"/>
          <p:cNvSpPr/>
          <p:nvPr/>
        </p:nvSpPr>
        <p:spPr>
          <a:xfrm>
            <a:off x="8623775" y="31062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9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2541150" y="4654388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9"/>
          <p:cNvSpPr/>
          <p:nvPr/>
        </p:nvSpPr>
        <p:spPr>
          <a:xfrm rot="1929963">
            <a:off x="-292266" y="1204050"/>
            <a:ext cx="543168" cy="627168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9"/>
          <p:cNvSpPr txBox="1"/>
          <p:nvPr>
            <p:ph idx="1" type="subTitle"/>
          </p:nvPr>
        </p:nvSpPr>
        <p:spPr>
          <a:xfrm>
            <a:off x="584925" y="1497875"/>
            <a:ext cx="30513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3" name="Google Shape;323;p39"/>
          <p:cNvSpPr txBox="1"/>
          <p:nvPr>
            <p:ph idx="2" type="body"/>
          </p:nvPr>
        </p:nvSpPr>
        <p:spPr>
          <a:xfrm>
            <a:off x="584925" y="1921750"/>
            <a:ext cx="3294300" cy="23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4" name="Google Shape;324;p39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/>
          <p:nvPr/>
        </p:nvSpPr>
        <p:spPr>
          <a:xfrm>
            <a:off x="4779296" y="-1901875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0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1"/>
          <p:cNvSpPr/>
          <p:nvPr/>
        </p:nvSpPr>
        <p:spPr>
          <a:xfrm>
            <a:off x="2428063" y="96151"/>
            <a:ext cx="4287871" cy="4951203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1"/>
          <p:cNvSpPr txBox="1"/>
          <p:nvPr>
            <p:ph hasCustomPrompt="1" type="title"/>
          </p:nvPr>
        </p:nvSpPr>
        <p:spPr>
          <a:xfrm>
            <a:off x="311700" y="1233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1" name="Google Shape;331;p41"/>
          <p:cNvSpPr txBox="1"/>
          <p:nvPr>
            <p:ph idx="1" type="body"/>
          </p:nvPr>
        </p:nvSpPr>
        <p:spPr>
          <a:xfrm>
            <a:off x="2856750" y="3196625"/>
            <a:ext cx="34305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2" name="Google Shape;332;p41"/>
          <p:cNvSpPr/>
          <p:nvPr/>
        </p:nvSpPr>
        <p:spPr>
          <a:xfrm rot="-3260424">
            <a:off x="6980956" y="-494883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1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1"/>
          <p:cNvSpPr/>
          <p:nvPr/>
        </p:nvSpPr>
        <p:spPr>
          <a:xfrm>
            <a:off x="8095313" y="38614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1"/>
          <p:cNvSpPr/>
          <p:nvPr/>
        </p:nvSpPr>
        <p:spPr>
          <a:xfrm>
            <a:off x="8095313" y="34544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41"/>
          <p:cNvSpPr/>
          <p:nvPr/>
        </p:nvSpPr>
        <p:spPr>
          <a:xfrm>
            <a:off x="229800" y="12397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41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41"/>
          <p:cNvSpPr/>
          <p:nvPr/>
        </p:nvSpPr>
        <p:spPr>
          <a:xfrm>
            <a:off x="-1337350" y="30268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bg>
      <p:bgPr>
        <a:solidFill>
          <a:srgbClr val="242426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3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43"/>
          <p:cNvSpPr/>
          <p:nvPr/>
        </p:nvSpPr>
        <p:spPr>
          <a:xfrm>
            <a:off x="3395525" y="3107282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3"/>
          <p:cNvSpPr/>
          <p:nvPr/>
        </p:nvSpPr>
        <p:spPr>
          <a:xfrm rot="-5400000">
            <a:off x="3455275" y="-554737"/>
            <a:ext cx="1491300" cy="14178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43"/>
          <p:cNvSpPr/>
          <p:nvPr/>
        </p:nvSpPr>
        <p:spPr>
          <a:xfrm rot="-3260424">
            <a:off x="1735656" y="4220617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43"/>
          <p:cNvSpPr/>
          <p:nvPr/>
        </p:nvSpPr>
        <p:spPr>
          <a:xfrm>
            <a:off x="229800" y="12397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3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3"/>
          <p:cNvSpPr/>
          <p:nvPr/>
        </p:nvSpPr>
        <p:spPr>
          <a:xfrm>
            <a:off x="-1337350" y="30268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3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3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50" name="Google Shape;350;p43"/>
          <p:cNvSpPr txBox="1"/>
          <p:nvPr>
            <p:ph idx="2" type="title"/>
          </p:nvPr>
        </p:nvSpPr>
        <p:spPr>
          <a:xfrm>
            <a:off x="5885103" y="5184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51" name="Google Shape;351;p43"/>
          <p:cNvSpPr txBox="1"/>
          <p:nvPr>
            <p:ph idx="1" type="subTitle"/>
          </p:nvPr>
        </p:nvSpPr>
        <p:spPr>
          <a:xfrm>
            <a:off x="5885103" y="975812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52" name="Google Shape;352;p43"/>
          <p:cNvSpPr txBox="1"/>
          <p:nvPr>
            <p:ph hasCustomPrompt="1" idx="3" type="title"/>
          </p:nvPr>
        </p:nvSpPr>
        <p:spPr>
          <a:xfrm>
            <a:off x="4779828" y="7670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3" name="Google Shape;353;p43"/>
          <p:cNvSpPr txBox="1"/>
          <p:nvPr>
            <p:ph idx="4" type="title"/>
          </p:nvPr>
        </p:nvSpPr>
        <p:spPr>
          <a:xfrm>
            <a:off x="5885103" y="15439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54" name="Google Shape;354;p43"/>
          <p:cNvSpPr txBox="1"/>
          <p:nvPr>
            <p:ph idx="5" type="subTitle"/>
          </p:nvPr>
        </p:nvSpPr>
        <p:spPr>
          <a:xfrm>
            <a:off x="5885103" y="2001312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55" name="Google Shape;355;p43"/>
          <p:cNvSpPr txBox="1"/>
          <p:nvPr>
            <p:ph hasCustomPrompt="1" idx="6" type="title"/>
          </p:nvPr>
        </p:nvSpPr>
        <p:spPr>
          <a:xfrm>
            <a:off x="4779828" y="17925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6" name="Google Shape;356;p43"/>
          <p:cNvSpPr txBox="1"/>
          <p:nvPr>
            <p:ph idx="7" type="title"/>
          </p:nvPr>
        </p:nvSpPr>
        <p:spPr>
          <a:xfrm>
            <a:off x="5885103" y="25694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57" name="Google Shape;357;p43"/>
          <p:cNvSpPr txBox="1"/>
          <p:nvPr>
            <p:ph idx="8" type="subTitle"/>
          </p:nvPr>
        </p:nvSpPr>
        <p:spPr>
          <a:xfrm>
            <a:off x="5885103" y="3026812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58" name="Google Shape;358;p43"/>
          <p:cNvSpPr txBox="1"/>
          <p:nvPr>
            <p:ph hasCustomPrompt="1" idx="9" type="title"/>
          </p:nvPr>
        </p:nvSpPr>
        <p:spPr>
          <a:xfrm>
            <a:off x="4779828" y="28180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9" name="Google Shape;359;p43"/>
          <p:cNvSpPr txBox="1"/>
          <p:nvPr>
            <p:ph idx="13" type="title"/>
          </p:nvPr>
        </p:nvSpPr>
        <p:spPr>
          <a:xfrm>
            <a:off x="5885103" y="35949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60" name="Google Shape;360;p43"/>
          <p:cNvSpPr txBox="1"/>
          <p:nvPr>
            <p:ph idx="14" type="subTitle"/>
          </p:nvPr>
        </p:nvSpPr>
        <p:spPr>
          <a:xfrm>
            <a:off x="5885103" y="4052312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61" name="Google Shape;361;p43"/>
          <p:cNvSpPr txBox="1"/>
          <p:nvPr>
            <p:ph hasCustomPrompt="1" idx="15" type="title"/>
          </p:nvPr>
        </p:nvSpPr>
        <p:spPr>
          <a:xfrm>
            <a:off x="4779828" y="38435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TITLE_AND_BODY_1_1">
    <p:bg>
      <p:bgPr>
        <a:solidFill>
          <a:srgbClr val="242426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4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4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4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4"/>
          <p:cNvSpPr/>
          <p:nvPr/>
        </p:nvSpPr>
        <p:spPr>
          <a:xfrm>
            <a:off x="2541150" y="4654388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44"/>
          <p:cNvSpPr/>
          <p:nvPr/>
        </p:nvSpPr>
        <p:spPr>
          <a:xfrm rot="1929963">
            <a:off x="-292266" y="1204050"/>
            <a:ext cx="543168" cy="627168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4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70" name="Google Shape;370;p44"/>
          <p:cNvSpPr txBox="1"/>
          <p:nvPr>
            <p:ph idx="2" type="title"/>
          </p:nvPr>
        </p:nvSpPr>
        <p:spPr>
          <a:xfrm>
            <a:off x="3314705" y="3181513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371" name="Google Shape;371;p44"/>
          <p:cNvSpPr txBox="1"/>
          <p:nvPr>
            <p:ph idx="1" type="subTitle"/>
          </p:nvPr>
        </p:nvSpPr>
        <p:spPr>
          <a:xfrm>
            <a:off x="3314705" y="3715037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72" name="Google Shape;372;p44"/>
          <p:cNvSpPr txBox="1"/>
          <p:nvPr>
            <p:ph idx="3" type="title"/>
          </p:nvPr>
        </p:nvSpPr>
        <p:spPr>
          <a:xfrm>
            <a:off x="3314705" y="1327963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373" name="Google Shape;373;p44"/>
          <p:cNvSpPr txBox="1"/>
          <p:nvPr>
            <p:ph idx="4" type="subTitle"/>
          </p:nvPr>
        </p:nvSpPr>
        <p:spPr>
          <a:xfrm>
            <a:off x="3314705" y="1861487"/>
            <a:ext cx="25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ONE_COLUMN_TEXT_1">
    <p:bg>
      <p:bgPr>
        <a:solidFill>
          <a:srgbClr val="242426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5"/>
          <p:cNvSpPr/>
          <p:nvPr/>
        </p:nvSpPr>
        <p:spPr>
          <a:xfrm rot="-5400000">
            <a:off x="8225325" y="932108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5"/>
          <p:cNvSpPr/>
          <p:nvPr/>
        </p:nvSpPr>
        <p:spPr>
          <a:xfrm>
            <a:off x="4881038" y="-977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5"/>
          <p:cNvSpPr/>
          <p:nvPr/>
        </p:nvSpPr>
        <p:spPr>
          <a:xfrm>
            <a:off x="7721713" y="-2535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5"/>
          <p:cNvSpPr/>
          <p:nvPr/>
        </p:nvSpPr>
        <p:spPr>
          <a:xfrm>
            <a:off x="7645638" y="-4071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45"/>
          <p:cNvSpPr/>
          <p:nvPr/>
        </p:nvSpPr>
        <p:spPr>
          <a:xfrm>
            <a:off x="7572700" y="299350"/>
            <a:ext cx="234775" cy="144925"/>
          </a:xfrm>
          <a:custGeom>
            <a:rect b="b" l="l" r="r" t="t"/>
            <a:pathLst>
              <a:path extrusionOk="0" h="5797" w="9391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rgbClr val="FF662E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45"/>
          <p:cNvSpPr/>
          <p:nvPr/>
        </p:nvSpPr>
        <p:spPr>
          <a:xfrm>
            <a:off x="8933525" y="26382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5"/>
          <p:cNvSpPr txBox="1"/>
          <p:nvPr>
            <p:ph idx="1" type="body"/>
          </p:nvPr>
        </p:nvSpPr>
        <p:spPr>
          <a:xfrm>
            <a:off x="4725925" y="1930863"/>
            <a:ext cx="3292200" cy="24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82" name="Google Shape;382;p45"/>
          <p:cNvSpPr txBox="1"/>
          <p:nvPr>
            <p:ph type="title"/>
          </p:nvPr>
        </p:nvSpPr>
        <p:spPr>
          <a:xfrm>
            <a:off x="4725925" y="1211488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AND_BODY_1_1_1">
    <p:bg>
      <p:bgPr>
        <a:solidFill>
          <a:srgbClr val="242426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6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85" name="Google Shape;385;p46"/>
          <p:cNvSpPr txBox="1"/>
          <p:nvPr>
            <p:ph idx="2" type="title"/>
          </p:nvPr>
        </p:nvSpPr>
        <p:spPr>
          <a:xfrm>
            <a:off x="5760229" y="1203450"/>
            <a:ext cx="22743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386" name="Google Shape;386;p46"/>
          <p:cNvSpPr txBox="1"/>
          <p:nvPr>
            <p:ph idx="1" type="subTitle"/>
          </p:nvPr>
        </p:nvSpPr>
        <p:spPr>
          <a:xfrm>
            <a:off x="5760225" y="1889344"/>
            <a:ext cx="2274300" cy="15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">
  <p:cSld name="TITLE_AND_BODY_1_1_2">
    <p:bg>
      <p:bgPr>
        <a:solidFill>
          <a:srgbClr val="242426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7"/>
          <p:cNvSpPr/>
          <p:nvPr/>
        </p:nvSpPr>
        <p:spPr>
          <a:xfrm>
            <a:off x="6585650" y="-368421"/>
            <a:ext cx="2677731" cy="309183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7"/>
          <p:cNvSpPr/>
          <p:nvPr/>
        </p:nvSpPr>
        <p:spPr>
          <a:xfrm>
            <a:off x="-638550" y="12000"/>
            <a:ext cx="3146542" cy="363331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47"/>
          <p:cNvSpPr/>
          <p:nvPr/>
        </p:nvSpPr>
        <p:spPr>
          <a:xfrm>
            <a:off x="8450788" y="2919425"/>
            <a:ext cx="492678" cy="560744"/>
          </a:xfrm>
          <a:custGeom>
            <a:rect b="b" l="l" r="r" t="t"/>
            <a:pathLst>
              <a:path extrusionOk="0" h="11377" w="9996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7"/>
          <p:cNvSpPr/>
          <p:nvPr/>
        </p:nvSpPr>
        <p:spPr>
          <a:xfrm>
            <a:off x="8623775" y="31062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7"/>
          <p:cNvSpPr/>
          <p:nvPr/>
        </p:nvSpPr>
        <p:spPr>
          <a:xfrm>
            <a:off x="1848450" y="47910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7"/>
          <p:cNvSpPr/>
          <p:nvPr/>
        </p:nvSpPr>
        <p:spPr>
          <a:xfrm>
            <a:off x="2465375" y="464391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7"/>
          <p:cNvSpPr txBox="1"/>
          <p:nvPr>
            <p:ph type="title"/>
          </p:nvPr>
        </p:nvSpPr>
        <p:spPr>
          <a:xfrm>
            <a:off x="1185865" y="307913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395" name="Google Shape;395;p47"/>
          <p:cNvSpPr txBox="1"/>
          <p:nvPr>
            <p:ph idx="1" type="subTitle"/>
          </p:nvPr>
        </p:nvSpPr>
        <p:spPr>
          <a:xfrm>
            <a:off x="1185860" y="3612635"/>
            <a:ext cx="2514600" cy="1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96" name="Google Shape;396;p47"/>
          <p:cNvSpPr txBox="1"/>
          <p:nvPr>
            <p:ph idx="2" type="title"/>
          </p:nvPr>
        </p:nvSpPr>
        <p:spPr>
          <a:xfrm>
            <a:off x="5443540" y="307913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397" name="Google Shape;397;p47"/>
          <p:cNvSpPr txBox="1"/>
          <p:nvPr>
            <p:ph idx="3" type="subTitle"/>
          </p:nvPr>
        </p:nvSpPr>
        <p:spPr>
          <a:xfrm>
            <a:off x="5443535" y="3612635"/>
            <a:ext cx="2514600" cy="1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AND_BODY_1_1_3">
    <p:bg>
      <p:bgPr>
        <a:solidFill>
          <a:srgbClr val="242426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8"/>
          <p:cNvSpPr/>
          <p:nvPr/>
        </p:nvSpPr>
        <p:spPr>
          <a:xfrm>
            <a:off x="6392749" y="-276275"/>
            <a:ext cx="2977715" cy="3438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8"/>
          <p:cNvSpPr/>
          <p:nvPr/>
        </p:nvSpPr>
        <p:spPr>
          <a:xfrm rot="-5400000">
            <a:off x="4025225" y="-919798"/>
            <a:ext cx="1946100" cy="1850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8"/>
          <p:cNvSpPr/>
          <p:nvPr/>
        </p:nvSpPr>
        <p:spPr>
          <a:xfrm>
            <a:off x="633525" y="4503488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8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03" name="Google Shape;403;p48"/>
          <p:cNvSpPr txBox="1"/>
          <p:nvPr>
            <p:ph idx="2" type="title"/>
          </p:nvPr>
        </p:nvSpPr>
        <p:spPr>
          <a:xfrm>
            <a:off x="792963" y="1689023"/>
            <a:ext cx="25146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04" name="Google Shape;404;p48"/>
          <p:cNvSpPr txBox="1"/>
          <p:nvPr>
            <p:ph idx="1" type="subTitle"/>
          </p:nvPr>
        </p:nvSpPr>
        <p:spPr>
          <a:xfrm>
            <a:off x="792963" y="2113871"/>
            <a:ext cx="2514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05" name="Google Shape;405;p48"/>
          <p:cNvSpPr txBox="1"/>
          <p:nvPr>
            <p:ph idx="3" type="title"/>
          </p:nvPr>
        </p:nvSpPr>
        <p:spPr>
          <a:xfrm>
            <a:off x="792963" y="3310648"/>
            <a:ext cx="25146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06" name="Google Shape;406;p48"/>
          <p:cNvSpPr txBox="1"/>
          <p:nvPr>
            <p:ph idx="4" type="subTitle"/>
          </p:nvPr>
        </p:nvSpPr>
        <p:spPr>
          <a:xfrm>
            <a:off x="792963" y="3735496"/>
            <a:ext cx="2514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07" name="Google Shape;407;p48"/>
          <p:cNvSpPr txBox="1"/>
          <p:nvPr>
            <p:ph idx="5" type="title"/>
          </p:nvPr>
        </p:nvSpPr>
        <p:spPr>
          <a:xfrm>
            <a:off x="5836438" y="1689023"/>
            <a:ext cx="25146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08" name="Google Shape;408;p48"/>
          <p:cNvSpPr txBox="1"/>
          <p:nvPr>
            <p:ph idx="6" type="subTitle"/>
          </p:nvPr>
        </p:nvSpPr>
        <p:spPr>
          <a:xfrm>
            <a:off x="5836438" y="2113871"/>
            <a:ext cx="2514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09" name="Google Shape;409;p48"/>
          <p:cNvSpPr txBox="1"/>
          <p:nvPr>
            <p:ph idx="7" type="title"/>
          </p:nvPr>
        </p:nvSpPr>
        <p:spPr>
          <a:xfrm>
            <a:off x="5836438" y="3310648"/>
            <a:ext cx="2514600" cy="49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10" name="Google Shape;410;p48"/>
          <p:cNvSpPr txBox="1"/>
          <p:nvPr>
            <p:ph idx="8" type="subTitle"/>
          </p:nvPr>
        </p:nvSpPr>
        <p:spPr>
          <a:xfrm>
            <a:off x="5836438" y="3735496"/>
            <a:ext cx="2514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">
  <p:cSld name="TITLE_AND_BODY_1_1_4">
    <p:bg>
      <p:bgPr>
        <a:solidFill>
          <a:srgbClr val="242426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9"/>
          <p:cNvSpPr/>
          <p:nvPr/>
        </p:nvSpPr>
        <p:spPr>
          <a:xfrm>
            <a:off x="2268697" y="-22440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9"/>
          <p:cNvSpPr/>
          <p:nvPr/>
        </p:nvSpPr>
        <p:spPr>
          <a:xfrm rot="-5400000">
            <a:off x="8227575" y="-348492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49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15" name="Google Shape;415;p49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9"/>
          <p:cNvSpPr txBox="1"/>
          <p:nvPr>
            <p:ph idx="2" type="title"/>
          </p:nvPr>
        </p:nvSpPr>
        <p:spPr>
          <a:xfrm>
            <a:off x="650275" y="17390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17" name="Google Shape;417;p49"/>
          <p:cNvSpPr txBox="1"/>
          <p:nvPr>
            <p:ph idx="1" type="subTitle"/>
          </p:nvPr>
        </p:nvSpPr>
        <p:spPr>
          <a:xfrm>
            <a:off x="650275" y="20591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18" name="Google Shape;418;p49"/>
          <p:cNvSpPr txBox="1"/>
          <p:nvPr>
            <p:ph idx="3" type="title"/>
          </p:nvPr>
        </p:nvSpPr>
        <p:spPr>
          <a:xfrm>
            <a:off x="3454050" y="17390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19" name="Google Shape;419;p49"/>
          <p:cNvSpPr txBox="1"/>
          <p:nvPr>
            <p:ph idx="4" type="subTitle"/>
          </p:nvPr>
        </p:nvSpPr>
        <p:spPr>
          <a:xfrm>
            <a:off x="3454050" y="20591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20" name="Google Shape;420;p49"/>
          <p:cNvSpPr txBox="1"/>
          <p:nvPr>
            <p:ph idx="5" type="title"/>
          </p:nvPr>
        </p:nvSpPr>
        <p:spPr>
          <a:xfrm>
            <a:off x="6257825" y="17390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21" name="Google Shape;421;p49"/>
          <p:cNvSpPr txBox="1"/>
          <p:nvPr>
            <p:ph idx="6" type="subTitle"/>
          </p:nvPr>
        </p:nvSpPr>
        <p:spPr>
          <a:xfrm>
            <a:off x="6257825" y="20591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22" name="Google Shape;422;p49"/>
          <p:cNvSpPr txBox="1"/>
          <p:nvPr>
            <p:ph idx="7" type="title"/>
          </p:nvPr>
        </p:nvSpPr>
        <p:spPr>
          <a:xfrm>
            <a:off x="650275" y="35559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23" name="Google Shape;423;p49"/>
          <p:cNvSpPr txBox="1"/>
          <p:nvPr>
            <p:ph idx="8" type="subTitle"/>
          </p:nvPr>
        </p:nvSpPr>
        <p:spPr>
          <a:xfrm>
            <a:off x="650275" y="38760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24" name="Google Shape;424;p49"/>
          <p:cNvSpPr txBox="1"/>
          <p:nvPr>
            <p:ph idx="9" type="title"/>
          </p:nvPr>
        </p:nvSpPr>
        <p:spPr>
          <a:xfrm>
            <a:off x="3454050" y="35559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25" name="Google Shape;425;p49"/>
          <p:cNvSpPr txBox="1"/>
          <p:nvPr>
            <p:ph idx="13" type="subTitle"/>
          </p:nvPr>
        </p:nvSpPr>
        <p:spPr>
          <a:xfrm>
            <a:off x="3454050" y="38760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26" name="Google Shape;426;p49"/>
          <p:cNvSpPr txBox="1"/>
          <p:nvPr>
            <p:ph idx="14" type="title"/>
          </p:nvPr>
        </p:nvSpPr>
        <p:spPr>
          <a:xfrm>
            <a:off x="6257825" y="3555950"/>
            <a:ext cx="2235900" cy="4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27" name="Google Shape;427;p49"/>
          <p:cNvSpPr txBox="1"/>
          <p:nvPr>
            <p:ph idx="15" type="subTitle"/>
          </p:nvPr>
        </p:nvSpPr>
        <p:spPr>
          <a:xfrm>
            <a:off x="6257825" y="3876051"/>
            <a:ext cx="2235900" cy="7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AND_BODY_1_1_1_1">
    <p:bg>
      <p:bgPr>
        <a:solidFill>
          <a:srgbClr val="242426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0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TITLE_AND_BODY_1_1_2_1">
    <p:bg>
      <p:bgPr>
        <a:solidFill>
          <a:srgbClr val="242426"/>
        </a:soli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1"/>
          <p:cNvSpPr/>
          <p:nvPr/>
        </p:nvSpPr>
        <p:spPr>
          <a:xfrm>
            <a:off x="5234822" y="-1993342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51"/>
          <p:cNvSpPr/>
          <p:nvPr/>
        </p:nvSpPr>
        <p:spPr>
          <a:xfrm>
            <a:off x="-348128" y="15594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51"/>
          <p:cNvSpPr/>
          <p:nvPr/>
        </p:nvSpPr>
        <p:spPr>
          <a:xfrm rot="-3260424">
            <a:off x="-742919" y="1707667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51"/>
          <p:cNvSpPr/>
          <p:nvPr/>
        </p:nvSpPr>
        <p:spPr>
          <a:xfrm>
            <a:off x="8106700" y="17949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51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36" name="Google Shape;436;p51"/>
          <p:cNvSpPr txBox="1"/>
          <p:nvPr>
            <p:ph idx="2" type="title"/>
          </p:nvPr>
        </p:nvSpPr>
        <p:spPr>
          <a:xfrm>
            <a:off x="1185865" y="323153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37" name="Google Shape;437;p51"/>
          <p:cNvSpPr txBox="1"/>
          <p:nvPr>
            <p:ph idx="1" type="subTitle"/>
          </p:nvPr>
        </p:nvSpPr>
        <p:spPr>
          <a:xfrm>
            <a:off x="1185860" y="3765035"/>
            <a:ext cx="2514600" cy="1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38" name="Google Shape;438;p51"/>
          <p:cNvSpPr txBox="1"/>
          <p:nvPr>
            <p:ph idx="3" type="title"/>
          </p:nvPr>
        </p:nvSpPr>
        <p:spPr>
          <a:xfrm>
            <a:off x="5443540" y="323153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39" name="Google Shape;439;p51"/>
          <p:cNvSpPr txBox="1"/>
          <p:nvPr>
            <p:ph idx="4" type="subTitle"/>
          </p:nvPr>
        </p:nvSpPr>
        <p:spPr>
          <a:xfrm>
            <a:off x="5443535" y="3765035"/>
            <a:ext cx="2514600" cy="1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TITLE_AND_BODY_1_1_2_1_1">
    <p:bg>
      <p:bgPr>
        <a:solidFill>
          <a:srgbClr val="242426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2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52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52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52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45" name="Google Shape;445;p52"/>
          <p:cNvSpPr txBox="1"/>
          <p:nvPr>
            <p:ph idx="2" type="title"/>
          </p:nvPr>
        </p:nvSpPr>
        <p:spPr>
          <a:xfrm>
            <a:off x="757230" y="2995825"/>
            <a:ext cx="23004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46" name="Google Shape;446;p52"/>
          <p:cNvSpPr txBox="1"/>
          <p:nvPr>
            <p:ph idx="1" type="subTitle"/>
          </p:nvPr>
        </p:nvSpPr>
        <p:spPr>
          <a:xfrm>
            <a:off x="757225" y="3529323"/>
            <a:ext cx="23004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47" name="Google Shape;447;p52"/>
          <p:cNvSpPr txBox="1"/>
          <p:nvPr>
            <p:ph idx="3" type="title"/>
          </p:nvPr>
        </p:nvSpPr>
        <p:spPr>
          <a:xfrm>
            <a:off x="3421805" y="2995825"/>
            <a:ext cx="23004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48" name="Google Shape;448;p52"/>
          <p:cNvSpPr txBox="1"/>
          <p:nvPr>
            <p:ph idx="4" type="subTitle"/>
          </p:nvPr>
        </p:nvSpPr>
        <p:spPr>
          <a:xfrm>
            <a:off x="3421800" y="3529323"/>
            <a:ext cx="23004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49" name="Google Shape;449;p52"/>
          <p:cNvSpPr txBox="1"/>
          <p:nvPr>
            <p:ph idx="5" type="title"/>
          </p:nvPr>
        </p:nvSpPr>
        <p:spPr>
          <a:xfrm>
            <a:off x="6086380" y="2995825"/>
            <a:ext cx="23004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50" name="Google Shape;450;p52"/>
          <p:cNvSpPr txBox="1"/>
          <p:nvPr>
            <p:ph idx="6" type="subTitle"/>
          </p:nvPr>
        </p:nvSpPr>
        <p:spPr>
          <a:xfrm>
            <a:off x="6086375" y="3529323"/>
            <a:ext cx="2300400" cy="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 1">
  <p:cSld name="TITLE_AND_BODY_1_1_2_1_1_1">
    <p:bg>
      <p:bgPr>
        <a:solidFill>
          <a:srgbClr val="242426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3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53" name="Google Shape;453;p53"/>
          <p:cNvSpPr txBox="1"/>
          <p:nvPr>
            <p:ph idx="2" type="title"/>
          </p:nvPr>
        </p:nvSpPr>
        <p:spPr>
          <a:xfrm>
            <a:off x="589313" y="3109240"/>
            <a:ext cx="1836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54" name="Google Shape;454;p53"/>
          <p:cNvSpPr txBox="1"/>
          <p:nvPr>
            <p:ph idx="1" type="subTitle"/>
          </p:nvPr>
        </p:nvSpPr>
        <p:spPr>
          <a:xfrm>
            <a:off x="589313" y="2394600"/>
            <a:ext cx="18360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55" name="Google Shape;455;p53"/>
          <p:cNvSpPr txBox="1"/>
          <p:nvPr>
            <p:ph idx="3" type="title"/>
          </p:nvPr>
        </p:nvSpPr>
        <p:spPr>
          <a:xfrm>
            <a:off x="2632438" y="1890040"/>
            <a:ext cx="1836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56" name="Google Shape;456;p53"/>
          <p:cNvSpPr txBox="1"/>
          <p:nvPr>
            <p:ph idx="4" type="subTitle"/>
          </p:nvPr>
        </p:nvSpPr>
        <p:spPr>
          <a:xfrm>
            <a:off x="2632438" y="1175400"/>
            <a:ext cx="18360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57" name="Google Shape;457;p53"/>
          <p:cNvSpPr txBox="1"/>
          <p:nvPr>
            <p:ph idx="5" type="title"/>
          </p:nvPr>
        </p:nvSpPr>
        <p:spPr>
          <a:xfrm>
            <a:off x="4675563" y="3109240"/>
            <a:ext cx="1836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58" name="Google Shape;458;p53"/>
          <p:cNvSpPr txBox="1"/>
          <p:nvPr>
            <p:ph idx="6" type="subTitle"/>
          </p:nvPr>
        </p:nvSpPr>
        <p:spPr>
          <a:xfrm>
            <a:off x="4675563" y="2394600"/>
            <a:ext cx="18360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59" name="Google Shape;459;p53"/>
          <p:cNvSpPr txBox="1"/>
          <p:nvPr>
            <p:ph idx="7" type="title"/>
          </p:nvPr>
        </p:nvSpPr>
        <p:spPr>
          <a:xfrm>
            <a:off x="6718688" y="1890040"/>
            <a:ext cx="18360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60" name="Google Shape;460;p53"/>
          <p:cNvSpPr txBox="1"/>
          <p:nvPr>
            <p:ph idx="8" type="subTitle"/>
          </p:nvPr>
        </p:nvSpPr>
        <p:spPr>
          <a:xfrm>
            <a:off x="6718688" y="1175400"/>
            <a:ext cx="1836000" cy="75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61" name="Google Shape;461;p53"/>
          <p:cNvSpPr/>
          <p:nvPr/>
        </p:nvSpPr>
        <p:spPr>
          <a:xfrm>
            <a:off x="8050500" y="-317547"/>
            <a:ext cx="656018" cy="75747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53"/>
          <p:cNvSpPr/>
          <p:nvPr/>
        </p:nvSpPr>
        <p:spPr>
          <a:xfrm>
            <a:off x="8554700" y="34618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53"/>
          <p:cNvSpPr/>
          <p:nvPr/>
        </p:nvSpPr>
        <p:spPr>
          <a:xfrm>
            <a:off x="4811800" y="-17041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53"/>
          <p:cNvSpPr/>
          <p:nvPr/>
        </p:nvSpPr>
        <p:spPr>
          <a:xfrm>
            <a:off x="5428725" y="-31756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53"/>
          <p:cNvSpPr/>
          <p:nvPr/>
        </p:nvSpPr>
        <p:spPr>
          <a:xfrm>
            <a:off x="8554700" y="3152088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2">
  <p:cSld name="TITLE_AND_BODY_1_1_2_1_2">
    <p:bg>
      <p:bgPr>
        <a:solidFill>
          <a:srgbClr val="242426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4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54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54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54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54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72" name="Google Shape;472;p54"/>
          <p:cNvSpPr txBox="1"/>
          <p:nvPr>
            <p:ph idx="2" type="title"/>
          </p:nvPr>
        </p:nvSpPr>
        <p:spPr>
          <a:xfrm>
            <a:off x="777716" y="3103775"/>
            <a:ext cx="16992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73" name="Google Shape;473;p54"/>
          <p:cNvSpPr txBox="1"/>
          <p:nvPr>
            <p:ph idx="1" type="subTitle"/>
          </p:nvPr>
        </p:nvSpPr>
        <p:spPr>
          <a:xfrm>
            <a:off x="777709" y="3637272"/>
            <a:ext cx="16992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74" name="Google Shape;474;p54"/>
          <p:cNvSpPr txBox="1"/>
          <p:nvPr>
            <p:ph idx="3" type="title"/>
          </p:nvPr>
        </p:nvSpPr>
        <p:spPr>
          <a:xfrm>
            <a:off x="2740841" y="3103775"/>
            <a:ext cx="16992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75" name="Google Shape;475;p54"/>
          <p:cNvSpPr txBox="1"/>
          <p:nvPr>
            <p:ph idx="4" type="subTitle"/>
          </p:nvPr>
        </p:nvSpPr>
        <p:spPr>
          <a:xfrm>
            <a:off x="2740834" y="3637272"/>
            <a:ext cx="16992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76" name="Google Shape;476;p54"/>
          <p:cNvSpPr txBox="1"/>
          <p:nvPr>
            <p:ph idx="5" type="title"/>
          </p:nvPr>
        </p:nvSpPr>
        <p:spPr>
          <a:xfrm>
            <a:off x="4703966" y="3103775"/>
            <a:ext cx="16992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77" name="Google Shape;477;p54"/>
          <p:cNvSpPr txBox="1"/>
          <p:nvPr>
            <p:ph idx="6" type="subTitle"/>
          </p:nvPr>
        </p:nvSpPr>
        <p:spPr>
          <a:xfrm>
            <a:off x="4703959" y="3637272"/>
            <a:ext cx="16992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78" name="Google Shape;478;p54"/>
          <p:cNvSpPr txBox="1"/>
          <p:nvPr>
            <p:ph idx="7" type="title"/>
          </p:nvPr>
        </p:nvSpPr>
        <p:spPr>
          <a:xfrm>
            <a:off x="6667091" y="3103775"/>
            <a:ext cx="16992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79" name="Google Shape;479;p54"/>
          <p:cNvSpPr txBox="1"/>
          <p:nvPr>
            <p:ph idx="8" type="subTitle"/>
          </p:nvPr>
        </p:nvSpPr>
        <p:spPr>
          <a:xfrm>
            <a:off x="6667084" y="3637272"/>
            <a:ext cx="16992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ONE_COLUMN_TEXT_2">
    <p:bg>
      <p:bgPr>
        <a:solidFill>
          <a:srgbClr val="242426"/>
        </a:solid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5"/>
          <p:cNvSpPr/>
          <p:nvPr/>
        </p:nvSpPr>
        <p:spPr>
          <a:xfrm>
            <a:off x="0" y="857095"/>
            <a:ext cx="1543787" cy="178253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55"/>
          <p:cNvSpPr/>
          <p:nvPr/>
        </p:nvSpPr>
        <p:spPr>
          <a:xfrm>
            <a:off x="797422" y="857099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55"/>
          <p:cNvSpPr/>
          <p:nvPr/>
        </p:nvSpPr>
        <p:spPr>
          <a:xfrm>
            <a:off x="6912672" y="-764551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55"/>
          <p:cNvSpPr/>
          <p:nvPr/>
        </p:nvSpPr>
        <p:spPr>
          <a:xfrm rot="-3260424">
            <a:off x="6154981" y="-454358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55"/>
          <p:cNvSpPr/>
          <p:nvPr/>
        </p:nvSpPr>
        <p:spPr>
          <a:xfrm>
            <a:off x="8469475" y="3854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55"/>
          <p:cNvSpPr/>
          <p:nvPr/>
        </p:nvSpPr>
        <p:spPr>
          <a:xfrm>
            <a:off x="8704238" y="35535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55"/>
          <p:cNvSpPr/>
          <p:nvPr/>
        </p:nvSpPr>
        <p:spPr>
          <a:xfrm>
            <a:off x="-962562" y="4442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55"/>
          <p:cNvSpPr/>
          <p:nvPr/>
        </p:nvSpPr>
        <p:spPr>
          <a:xfrm>
            <a:off x="175275" y="9737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55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55"/>
          <p:cNvSpPr txBox="1"/>
          <p:nvPr>
            <p:ph idx="1" type="body"/>
          </p:nvPr>
        </p:nvSpPr>
        <p:spPr>
          <a:xfrm>
            <a:off x="2925900" y="1784193"/>
            <a:ext cx="3292200" cy="11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1" name="Google Shape;491;p55"/>
          <p:cNvSpPr txBox="1"/>
          <p:nvPr>
            <p:ph type="title"/>
          </p:nvPr>
        </p:nvSpPr>
        <p:spPr>
          <a:xfrm>
            <a:off x="2925900" y="1211488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92" name="Google Shape;492;p55"/>
          <p:cNvSpPr txBox="1"/>
          <p:nvPr/>
        </p:nvSpPr>
        <p:spPr>
          <a:xfrm>
            <a:off x="2734200" y="3565700"/>
            <a:ext cx="36756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BODY_2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6"/>
          <p:cNvSpPr/>
          <p:nvPr/>
        </p:nvSpPr>
        <p:spPr>
          <a:xfrm>
            <a:off x="3191071" y="-3810650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56"/>
          <p:cNvSpPr/>
          <p:nvPr/>
        </p:nvSpPr>
        <p:spPr>
          <a:xfrm>
            <a:off x="-1486154" y="2351100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56"/>
          <p:cNvSpPr txBox="1"/>
          <p:nvPr>
            <p:ph idx="1" type="body"/>
          </p:nvPr>
        </p:nvSpPr>
        <p:spPr>
          <a:xfrm>
            <a:off x="584925" y="1096325"/>
            <a:ext cx="3917400" cy="34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7" name="Google Shape;497;p56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TITLE_AND_BODY_3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7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57"/>
          <p:cNvSpPr/>
          <p:nvPr/>
        </p:nvSpPr>
        <p:spPr>
          <a:xfrm>
            <a:off x="8048150" y="-358868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57"/>
          <p:cNvSpPr/>
          <p:nvPr/>
        </p:nvSpPr>
        <p:spPr>
          <a:xfrm>
            <a:off x="8283925" y="5336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57"/>
          <p:cNvSpPr/>
          <p:nvPr/>
        </p:nvSpPr>
        <p:spPr>
          <a:xfrm>
            <a:off x="8208075" y="16862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57"/>
          <p:cNvSpPr txBox="1"/>
          <p:nvPr>
            <p:ph idx="1" type="body"/>
          </p:nvPr>
        </p:nvSpPr>
        <p:spPr>
          <a:xfrm>
            <a:off x="675361" y="1261275"/>
            <a:ext cx="3634200" cy="30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4" name="Google Shape;504;p57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505" name="Google Shape;505;p57"/>
          <p:cNvSpPr txBox="1"/>
          <p:nvPr>
            <p:ph idx="2" type="body"/>
          </p:nvPr>
        </p:nvSpPr>
        <p:spPr>
          <a:xfrm>
            <a:off x="4834439" y="1261275"/>
            <a:ext cx="3634200" cy="30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AND_BODY_1_1_2_1_2_1">
    <p:bg>
      <p:bgPr>
        <a:solidFill>
          <a:srgbClr val="242426"/>
        </a:soli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9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59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59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59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AND_BODY_1_1_2_1_3">
    <p:bg>
      <p:bgPr>
        <a:solidFill>
          <a:srgbClr val="242426"/>
        </a:solidFill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0"/>
          <p:cNvSpPr/>
          <p:nvPr/>
        </p:nvSpPr>
        <p:spPr>
          <a:xfrm>
            <a:off x="5234822" y="-1993342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60"/>
          <p:cNvSpPr/>
          <p:nvPr/>
        </p:nvSpPr>
        <p:spPr>
          <a:xfrm>
            <a:off x="-348128" y="15594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60"/>
          <p:cNvSpPr/>
          <p:nvPr/>
        </p:nvSpPr>
        <p:spPr>
          <a:xfrm rot="-3260424">
            <a:off x="-742919" y="1707667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60"/>
          <p:cNvSpPr/>
          <p:nvPr/>
        </p:nvSpPr>
        <p:spPr>
          <a:xfrm>
            <a:off x="8106700" y="17949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TITLE_AND_BODY_1_2">
    <p:bg>
      <p:bgPr>
        <a:solidFill>
          <a:srgbClr val="242426"/>
        </a:solidFill>
      </p:bgPr>
    </p:bg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1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61"/>
          <p:cNvSpPr/>
          <p:nvPr/>
        </p:nvSpPr>
        <p:spPr>
          <a:xfrm>
            <a:off x="3395525" y="3107282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61"/>
          <p:cNvSpPr/>
          <p:nvPr/>
        </p:nvSpPr>
        <p:spPr>
          <a:xfrm rot="-5400000">
            <a:off x="3455275" y="-554737"/>
            <a:ext cx="1491300" cy="14178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61"/>
          <p:cNvSpPr/>
          <p:nvPr/>
        </p:nvSpPr>
        <p:spPr>
          <a:xfrm rot="-3260424">
            <a:off x="1735656" y="4220617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61"/>
          <p:cNvSpPr/>
          <p:nvPr/>
        </p:nvSpPr>
        <p:spPr>
          <a:xfrm>
            <a:off x="229800" y="12397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61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61"/>
          <p:cNvSpPr/>
          <p:nvPr/>
        </p:nvSpPr>
        <p:spPr>
          <a:xfrm>
            <a:off x="-1337350" y="30268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61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ONE_COLUMN_TEXT_2_1">
    <p:bg>
      <p:bgPr>
        <a:solidFill>
          <a:srgbClr val="242426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2"/>
          <p:cNvSpPr/>
          <p:nvPr/>
        </p:nvSpPr>
        <p:spPr>
          <a:xfrm>
            <a:off x="0" y="857095"/>
            <a:ext cx="1543787" cy="178253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62"/>
          <p:cNvSpPr/>
          <p:nvPr/>
        </p:nvSpPr>
        <p:spPr>
          <a:xfrm>
            <a:off x="797422" y="857099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62"/>
          <p:cNvSpPr/>
          <p:nvPr/>
        </p:nvSpPr>
        <p:spPr>
          <a:xfrm>
            <a:off x="6912672" y="-764551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2"/>
          <p:cNvSpPr/>
          <p:nvPr/>
        </p:nvSpPr>
        <p:spPr>
          <a:xfrm rot="-3260424">
            <a:off x="6154981" y="-454358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62"/>
          <p:cNvSpPr/>
          <p:nvPr/>
        </p:nvSpPr>
        <p:spPr>
          <a:xfrm>
            <a:off x="8469475" y="3854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62"/>
          <p:cNvSpPr/>
          <p:nvPr/>
        </p:nvSpPr>
        <p:spPr>
          <a:xfrm>
            <a:off x="8704238" y="35535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62"/>
          <p:cNvSpPr/>
          <p:nvPr/>
        </p:nvSpPr>
        <p:spPr>
          <a:xfrm>
            <a:off x="-962562" y="4442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62"/>
          <p:cNvSpPr/>
          <p:nvPr/>
        </p:nvSpPr>
        <p:spPr>
          <a:xfrm>
            <a:off x="175275" y="9737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62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52.xml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26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56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29" Type="http://schemas.openxmlformats.org/officeDocument/2006/relationships/slideLayout" Target="../slideLayouts/slideLayout58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31" Type="http://schemas.openxmlformats.org/officeDocument/2006/relationships/slideLayout" Target="../slideLayouts/slideLayout60.xml"/><Relationship Id="rId30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242426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type="title"/>
          </p:nvPr>
        </p:nvSpPr>
        <p:spPr>
          <a:xfrm>
            <a:off x="710550" y="445025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710550" y="1152475"/>
            <a:ext cx="8121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  <p:sldLayoutId id="2147483702" r:id="rId26"/>
    <p:sldLayoutId id="2147483703" r:id="rId27"/>
    <p:sldLayoutId id="2147483704" r:id="rId28"/>
    <p:sldLayoutId id="2147483705" r:id="rId29"/>
    <p:sldLayoutId id="2147483706" r:id="rId30"/>
    <p:sldLayoutId id="2147483707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3.jpg"/><Relationship Id="rId5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3"/>
          <p:cNvSpPr txBox="1"/>
          <p:nvPr>
            <p:ph type="ctrTitle"/>
          </p:nvPr>
        </p:nvSpPr>
        <p:spPr>
          <a:xfrm>
            <a:off x="517325" y="266700"/>
            <a:ext cx="3619800" cy="34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>
                <a:solidFill>
                  <a:srgbClr val="EFEFEF"/>
                </a:solidFill>
              </a:rPr>
              <a:t>RunMo</a:t>
            </a:r>
            <a:endParaRPr sz="7800">
              <a:solidFill>
                <a:srgbClr val="EFEFEF"/>
              </a:solidFill>
            </a:endParaRPr>
          </a:p>
        </p:txBody>
      </p:sp>
      <p:sp>
        <p:nvSpPr>
          <p:cNvPr id="541" name="Google Shape;541;p63"/>
          <p:cNvSpPr txBox="1"/>
          <p:nvPr>
            <p:ph idx="1" type="subTitle"/>
          </p:nvPr>
        </p:nvSpPr>
        <p:spPr>
          <a:xfrm>
            <a:off x="441125" y="3497100"/>
            <a:ext cx="3057300" cy="1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Run Motion Capture and Analysis </a:t>
            </a:r>
            <a:br>
              <a:rPr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 the Cloud and on Edge</a:t>
            </a:r>
            <a:endParaRPr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James Wall, Tosin Akinpelu, and Mumin Khan</a:t>
            </a:r>
            <a:endParaRPr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72"/>
          <p:cNvSpPr txBox="1"/>
          <p:nvPr>
            <p:ph type="title"/>
          </p:nvPr>
        </p:nvSpPr>
        <p:spPr>
          <a:xfrm>
            <a:off x="2925900" y="430738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INTERFACE</a:t>
            </a:r>
            <a:endParaRPr/>
          </a:p>
        </p:txBody>
      </p:sp>
      <p:pic>
        <p:nvPicPr>
          <p:cNvPr id="623" name="Google Shape;62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6088" y="1225675"/>
            <a:ext cx="3171825" cy="318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73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PERSISTENCE</a:t>
            </a:r>
            <a:endParaRPr/>
          </a:p>
        </p:txBody>
      </p:sp>
      <p:sp>
        <p:nvSpPr>
          <p:cNvPr id="629" name="Google Shape;629;p73"/>
          <p:cNvSpPr/>
          <p:nvPr/>
        </p:nvSpPr>
        <p:spPr>
          <a:xfrm>
            <a:off x="17999750" y="47230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0" name="Google Shape;63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2975" y="978450"/>
            <a:ext cx="432550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74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PROCESSING MODEL FEATURES</a:t>
            </a:r>
            <a:endParaRPr/>
          </a:p>
        </p:txBody>
      </p:sp>
      <p:sp>
        <p:nvSpPr>
          <p:cNvPr id="636" name="Google Shape;636;p74"/>
          <p:cNvSpPr/>
          <p:nvPr/>
        </p:nvSpPr>
        <p:spPr>
          <a:xfrm>
            <a:off x="1547512" y="1632779"/>
            <a:ext cx="159570" cy="184248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242426"/>
              </a:solidFill>
            </a:endParaRPr>
          </a:p>
        </p:txBody>
      </p:sp>
      <p:sp>
        <p:nvSpPr>
          <p:cNvPr id="637" name="Google Shape;637;p74"/>
          <p:cNvSpPr/>
          <p:nvPr/>
        </p:nvSpPr>
        <p:spPr>
          <a:xfrm>
            <a:off x="3510650" y="1632779"/>
            <a:ext cx="159570" cy="184248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242426"/>
              </a:solidFill>
            </a:endParaRPr>
          </a:p>
        </p:txBody>
      </p:sp>
      <p:sp>
        <p:nvSpPr>
          <p:cNvPr id="638" name="Google Shape;638;p74"/>
          <p:cNvSpPr/>
          <p:nvPr/>
        </p:nvSpPr>
        <p:spPr>
          <a:xfrm>
            <a:off x="5473787" y="3000679"/>
            <a:ext cx="159570" cy="184248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242426"/>
              </a:solidFill>
            </a:endParaRPr>
          </a:p>
        </p:txBody>
      </p:sp>
      <p:sp>
        <p:nvSpPr>
          <p:cNvPr id="639" name="Google Shape;639;p74"/>
          <p:cNvSpPr/>
          <p:nvPr/>
        </p:nvSpPr>
        <p:spPr>
          <a:xfrm>
            <a:off x="7436900" y="3000679"/>
            <a:ext cx="159570" cy="184248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242426"/>
              </a:solidFill>
            </a:endParaRPr>
          </a:p>
        </p:txBody>
      </p:sp>
      <p:cxnSp>
        <p:nvCxnSpPr>
          <p:cNvPr id="640" name="Google Shape;640;p74"/>
          <p:cNvCxnSpPr/>
          <p:nvPr/>
        </p:nvCxnSpPr>
        <p:spPr>
          <a:xfrm>
            <a:off x="1621650" y="1724175"/>
            <a:ext cx="3930300" cy="1368000"/>
          </a:xfrm>
          <a:prstGeom prst="bentConnector3">
            <a:avLst>
              <a:gd fmla="val 77796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74"/>
          <p:cNvCxnSpPr/>
          <p:nvPr/>
        </p:nvCxnSpPr>
        <p:spPr>
          <a:xfrm>
            <a:off x="5570575" y="3092050"/>
            <a:ext cx="19746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42" name="Google Shape;642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1602" y="1140613"/>
            <a:ext cx="5008224" cy="378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75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POSTURE CALCULATION</a:t>
            </a:r>
            <a:endParaRPr/>
          </a:p>
        </p:txBody>
      </p:sp>
      <p:pic>
        <p:nvPicPr>
          <p:cNvPr id="648" name="Google Shape;64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9200" y="1017725"/>
            <a:ext cx="6573048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76"/>
          <p:cNvSpPr txBox="1"/>
          <p:nvPr>
            <p:ph idx="1" type="body"/>
          </p:nvPr>
        </p:nvSpPr>
        <p:spPr>
          <a:xfrm>
            <a:off x="4725925" y="1930863"/>
            <a:ext cx="3292200" cy="24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Nvidia Xavier NX </a:t>
            </a:r>
            <a:r>
              <a:rPr lang="en"/>
              <a:t>receiving</a:t>
            </a:r>
            <a:r>
              <a:rPr lang="en"/>
              <a:t> recommendation from RunMo pipeline</a:t>
            </a:r>
            <a:endParaRPr/>
          </a:p>
        </p:txBody>
      </p:sp>
      <p:sp>
        <p:nvSpPr>
          <p:cNvPr id="654" name="Google Shape;654;p76"/>
          <p:cNvSpPr txBox="1"/>
          <p:nvPr>
            <p:ph type="title"/>
          </p:nvPr>
        </p:nvSpPr>
        <p:spPr>
          <a:xfrm>
            <a:off x="4725925" y="1211488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REPORTING</a:t>
            </a:r>
            <a:endParaRPr/>
          </a:p>
        </p:txBody>
      </p:sp>
      <p:pic>
        <p:nvPicPr>
          <p:cNvPr id="655" name="Google Shape;655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525" y="738125"/>
            <a:ext cx="3886100" cy="366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9900"/>
        </a:solidFill>
      </p:bgPr>
    </p:bg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7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Begin Tosin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78"/>
          <p:cNvSpPr txBox="1"/>
          <p:nvPr>
            <p:ph idx="2" type="body"/>
          </p:nvPr>
        </p:nvSpPr>
        <p:spPr>
          <a:xfrm>
            <a:off x="396900" y="1090525"/>
            <a:ext cx="8350200" cy="23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No need to reinvent the wheel under time crunch; explored available MLaaS cloud solutions: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Amazon, IBM, Microsoft &amp; Google offer video analytics REST APIs (some in beta versions)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These platforms leverage advances in Deep Learning under the hood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We chose Google Video Intelligence for their Pose Detection service which is relevant to our project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Ideas are great but execution is ‘everything’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666" name="Google Shape;666;p78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79"/>
          <p:cNvSpPr txBox="1"/>
          <p:nvPr>
            <p:ph idx="1" type="subTitle"/>
          </p:nvPr>
        </p:nvSpPr>
        <p:spPr>
          <a:xfrm>
            <a:off x="584925" y="1116875"/>
            <a:ext cx="30513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 DESIGN</a:t>
            </a:r>
            <a:endParaRPr/>
          </a:p>
        </p:txBody>
      </p:sp>
      <p:sp>
        <p:nvSpPr>
          <p:cNvPr id="672" name="Google Shape;672;p79"/>
          <p:cNvSpPr txBox="1"/>
          <p:nvPr>
            <p:ph idx="2" type="body"/>
          </p:nvPr>
        </p:nvSpPr>
        <p:spPr>
          <a:xfrm>
            <a:off x="508725" y="1540750"/>
            <a:ext cx="81216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MQTT protocol (a core feature of our project workflow) does not support video robustly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API did not work when all points were not present</a:t>
            </a:r>
            <a:endParaRPr sz="1600">
              <a:solidFill>
                <a:srgbClr val="FFFFFF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Robust error handling for when ankle, etc. were missing from frame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673" name="Google Shape;673;p79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674" name="Google Shape;674;p79"/>
          <p:cNvSpPr txBox="1"/>
          <p:nvPr>
            <p:ph idx="1" type="subTitle"/>
          </p:nvPr>
        </p:nvSpPr>
        <p:spPr>
          <a:xfrm>
            <a:off x="584925" y="2869475"/>
            <a:ext cx="30513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MURPHY’S LAW</a:t>
            </a:r>
            <a:endParaRPr/>
          </a:p>
        </p:txBody>
      </p:sp>
      <p:sp>
        <p:nvSpPr>
          <p:cNvPr id="675" name="Google Shape;675;p79"/>
          <p:cNvSpPr txBox="1"/>
          <p:nvPr>
            <p:ph idx="2" type="body"/>
          </p:nvPr>
        </p:nvSpPr>
        <p:spPr>
          <a:xfrm>
            <a:off x="508725" y="3252700"/>
            <a:ext cx="81216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 sz="1600">
                <a:solidFill>
                  <a:srgbClr val="FFFFFF"/>
                </a:solidFill>
              </a:rPr>
              <a:t>NX breaks just in time, house moves, covid-19</a:t>
            </a:r>
            <a:endParaRPr sz="16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80"/>
          <p:cNvSpPr txBox="1"/>
          <p:nvPr>
            <p:ph type="title"/>
          </p:nvPr>
        </p:nvSpPr>
        <p:spPr>
          <a:xfrm>
            <a:off x="702725" y="602550"/>
            <a:ext cx="3793200" cy="121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81" name="Google Shape;681;p80"/>
          <p:cNvSpPr txBox="1"/>
          <p:nvPr>
            <p:ph idx="4294967295" type="body"/>
          </p:nvPr>
        </p:nvSpPr>
        <p:spPr>
          <a:xfrm>
            <a:off x="508725" y="1540750"/>
            <a:ext cx="4343700" cy="31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RunMo makes live running advisory service accessible to runners with minimal hardware investment 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The solution can be extended to wider application areas leveraging Deep Learning in the Cloud.</a:t>
            </a:r>
            <a:endParaRPr sz="2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81"/>
          <p:cNvSpPr txBox="1"/>
          <p:nvPr>
            <p:ph type="title"/>
          </p:nvPr>
        </p:nvSpPr>
        <p:spPr>
          <a:xfrm>
            <a:off x="311700" y="22270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687" name="Google Shape;687;p81"/>
          <p:cNvSpPr txBox="1"/>
          <p:nvPr>
            <p:ph idx="1" type="subTitle"/>
          </p:nvPr>
        </p:nvSpPr>
        <p:spPr>
          <a:xfrm>
            <a:off x="2423100" y="3068850"/>
            <a:ext cx="4674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Questions, Comments, or Concerns?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4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</p:txBody>
      </p:sp>
      <p:sp>
        <p:nvSpPr>
          <p:cNvPr id="547" name="Google Shape;547;p64"/>
          <p:cNvSpPr txBox="1"/>
          <p:nvPr>
            <p:ph idx="2" type="title"/>
          </p:nvPr>
        </p:nvSpPr>
        <p:spPr>
          <a:xfrm>
            <a:off x="3314705" y="3674913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Mumin Khan</a:t>
            </a:r>
            <a:endParaRPr/>
          </a:p>
        </p:txBody>
      </p:sp>
      <p:sp>
        <p:nvSpPr>
          <p:cNvPr id="548" name="Google Shape;548;p64"/>
          <p:cNvSpPr txBox="1"/>
          <p:nvPr>
            <p:ph idx="3" type="title"/>
          </p:nvPr>
        </p:nvSpPr>
        <p:spPr>
          <a:xfrm>
            <a:off x="662230" y="3674913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James Wall</a:t>
            </a:r>
            <a:endParaRPr/>
          </a:p>
        </p:txBody>
      </p:sp>
      <p:sp>
        <p:nvSpPr>
          <p:cNvPr id="549" name="Google Shape;549;p64"/>
          <p:cNvSpPr txBox="1"/>
          <p:nvPr>
            <p:ph idx="2" type="title"/>
          </p:nvPr>
        </p:nvSpPr>
        <p:spPr>
          <a:xfrm>
            <a:off x="5967180" y="3674913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Tosin Akinpelu</a:t>
            </a:r>
            <a:endParaRPr/>
          </a:p>
        </p:txBody>
      </p:sp>
      <p:pic>
        <p:nvPicPr>
          <p:cNvPr id="550" name="Google Shape;550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0558" y="1622758"/>
            <a:ext cx="1897925" cy="1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5513" y="1622763"/>
            <a:ext cx="1897925" cy="189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64"/>
          <p:cNvPicPr preferRelativeResize="0"/>
          <p:nvPr/>
        </p:nvPicPr>
        <p:blipFill rotWithShape="1">
          <a:blip r:embed="rId5">
            <a:alphaModFix/>
          </a:blip>
          <a:srcRect b="-786" l="24397" r="0" t="0"/>
          <a:stretch/>
        </p:blipFill>
        <p:spPr>
          <a:xfrm rot="-5400000">
            <a:off x="3696975" y="1623000"/>
            <a:ext cx="1897500" cy="18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65"/>
          <p:cNvSpPr txBox="1"/>
          <p:nvPr>
            <p:ph idx="1" type="body"/>
          </p:nvPr>
        </p:nvSpPr>
        <p:spPr>
          <a:xfrm>
            <a:off x="763525" y="1721825"/>
            <a:ext cx="3867000" cy="3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>
                <a:solidFill>
                  <a:srgbClr val="FFFFFF"/>
                </a:solidFill>
              </a:rPr>
              <a:t>Running is one of the world’s most </a:t>
            </a:r>
            <a:r>
              <a:rPr lang="en">
                <a:solidFill>
                  <a:srgbClr val="FFFFFF"/>
                </a:solidFill>
              </a:rPr>
              <a:t>democratized</a:t>
            </a:r>
            <a:r>
              <a:rPr lang="en">
                <a:solidFill>
                  <a:srgbClr val="FFFFFF"/>
                </a:solidFill>
              </a:rPr>
              <a:t> sport </a:t>
            </a:r>
            <a:endParaRPr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>
                <a:solidFill>
                  <a:srgbClr val="FFFFFF"/>
                </a:solidFill>
              </a:rPr>
              <a:t>Yet access to tailored mentorship is often expensive and exclusive</a:t>
            </a:r>
            <a:endParaRPr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">
                <a:solidFill>
                  <a:srgbClr val="FFFFFF"/>
                </a:solidFill>
              </a:rPr>
              <a:t>Poor running posture can lead to:</a:t>
            </a:r>
            <a:endParaRPr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>
                <a:solidFill>
                  <a:srgbClr val="FFFFFF"/>
                </a:solidFill>
              </a:rPr>
              <a:t>Plantar fasciitis</a:t>
            </a:r>
            <a:endParaRPr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>
                <a:solidFill>
                  <a:srgbClr val="FFFFFF"/>
                </a:solidFill>
              </a:rPr>
              <a:t>ITB syndrome</a:t>
            </a:r>
            <a:endParaRPr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>
                <a:solidFill>
                  <a:srgbClr val="FFFFFF"/>
                </a:solidFill>
              </a:rPr>
              <a:t>Runner’s knee</a:t>
            </a:r>
            <a:endParaRPr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>
                <a:solidFill>
                  <a:srgbClr val="FFFFFF"/>
                </a:solidFill>
              </a:rPr>
              <a:t>Shin splints</a:t>
            </a:r>
            <a:endParaRPr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>
                <a:solidFill>
                  <a:srgbClr val="FFFFFF"/>
                </a:solidFill>
              </a:rPr>
              <a:t>Achilles tendonitis</a:t>
            </a:r>
            <a:endParaRPr>
              <a:solidFill>
                <a:srgbClr val="FFFFFF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>
                <a:solidFill>
                  <a:srgbClr val="FFFFFF"/>
                </a:solidFill>
              </a:rPr>
              <a:t>More serious muscle and tendon tears</a:t>
            </a:r>
            <a:endParaRPr>
              <a:solidFill>
                <a:srgbClr val="FFFFFF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8" name="Google Shape;558;p65"/>
          <p:cNvSpPr txBox="1"/>
          <p:nvPr>
            <p:ph type="title"/>
          </p:nvPr>
        </p:nvSpPr>
        <p:spPr>
          <a:xfrm>
            <a:off x="763525" y="1211488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grpSp>
        <p:nvGrpSpPr>
          <p:cNvPr id="559" name="Google Shape;559;p65"/>
          <p:cNvGrpSpPr/>
          <p:nvPr/>
        </p:nvGrpSpPr>
        <p:grpSpPr>
          <a:xfrm>
            <a:off x="4810725" y="0"/>
            <a:ext cx="4333276" cy="5143501"/>
            <a:chOff x="4810725" y="0"/>
            <a:chExt cx="4333276" cy="5143501"/>
          </a:xfrm>
        </p:grpSpPr>
        <p:pic>
          <p:nvPicPr>
            <p:cNvPr id="560" name="Google Shape;560;p65"/>
            <p:cNvPicPr preferRelativeResize="0"/>
            <p:nvPr/>
          </p:nvPicPr>
          <p:blipFill rotWithShape="1">
            <a:blip r:embed="rId3">
              <a:alphaModFix/>
            </a:blip>
            <a:srcRect b="0" l="0" r="43807" t="0"/>
            <a:stretch/>
          </p:blipFill>
          <p:spPr>
            <a:xfrm>
              <a:off x="4810725" y="0"/>
              <a:ext cx="4333276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1" name="Google Shape;561;p65"/>
            <p:cNvSpPr/>
            <p:nvPr/>
          </p:nvSpPr>
          <p:spPr>
            <a:xfrm>
              <a:off x="4810763" y="0"/>
              <a:ext cx="4333200" cy="5143500"/>
            </a:xfrm>
            <a:prstGeom prst="rect">
              <a:avLst/>
            </a:prstGeom>
            <a:solidFill>
              <a:srgbClr val="000000">
                <a:alpha val="156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6"/>
          <p:cNvSpPr txBox="1"/>
          <p:nvPr>
            <p:ph idx="1" type="body"/>
          </p:nvPr>
        </p:nvSpPr>
        <p:spPr>
          <a:xfrm>
            <a:off x="5188600" y="1096325"/>
            <a:ext cx="3835200" cy="3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Interactive workout apps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>
                <a:solidFill>
                  <a:schemeClr val="lt1"/>
                </a:solidFill>
              </a:rPr>
              <a:t>Human coaching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</a:pPr>
            <a:r>
              <a:rPr lang="en" sz="1900">
                <a:solidFill>
                  <a:srgbClr val="FFFFFF"/>
                </a:solidFill>
              </a:rPr>
              <a:t>Physical posture correctors</a:t>
            </a:r>
            <a:endParaRPr sz="1900">
              <a:solidFill>
                <a:srgbClr val="FFFFFF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</a:pPr>
            <a:r>
              <a:rPr lang="en" sz="1900">
                <a:solidFill>
                  <a:srgbClr val="FFFFFF"/>
                </a:solidFill>
              </a:rPr>
              <a:t>Sensor based correctors</a:t>
            </a:r>
            <a:endParaRPr sz="1900">
              <a:solidFill>
                <a:srgbClr val="FFFFFF"/>
              </a:solidFill>
            </a:endParaRPr>
          </a:p>
        </p:txBody>
      </p:sp>
      <p:sp>
        <p:nvSpPr>
          <p:cNvPr id="567" name="Google Shape;567;p66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SOLUTIONS</a:t>
            </a:r>
            <a:endParaRPr/>
          </a:p>
        </p:txBody>
      </p:sp>
      <p:pic>
        <p:nvPicPr>
          <p:cNvPr id="568" name="Google Shape;56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13" y="1096325"/>
            <a:ext cx="4371975" cy="329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" name="Google Shape;573;p67"/>
          <p:cNvGrpSpPr/>
          <p:nvPr/>
        </p:nvGrpSpPr>
        <p:grpSpPr>
          <a:xfrm>
            <a:off x="0" y="1446475"/>
            <a:ext cx="5323352" cy="3697025"/>
            <a:chOff x="0" y="1446475"/>
            <a:chExt cx="5323352" cy="3697025"/>
          </a:xfrm>
        </p:grpSpPr>
        <p:pic>
          <p:nvPicPr>
            <p:cNvPr id="574" name="Google Shape;574;p67"/>
            <p:cNvPicPr preferRelativeResize="0"/>
            <p:nvPr/>
          </p:nvPicPr>
          <p:blipFill rotWithShape="1">
            <a:blip r:embed="rId3">
              <a:alphaModFix/>
            </a:blip>
            <a:srcRect b="0" l="0" r="3984" t="0"/>
            <a:stretch/>
          </p:blipFill>
          <p:spPr>
            <a:xfrm>
              <a:off x="0" y="1446475"/>
              <a:ext cx="5323352" cy="3697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5" name="Google Shape;575;p67"/>
            <p:cNvSpPr/>
            <p:nvPr/>
          </p:nvSpPr>
          <p:spPr>
            <a:xfrm>
              <a:off x="3" y="1446475"/>
              <a:ext cx="5323200" cy="3696900"/>
            </a:xfrm>
            <a:prstGeom prst="rect">
              <a:avLst/>
            </a:prstGeom>
            <a:solidFill>
              <a:srgbClr val="000000">
                <a:alpha val="156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" name="Google Shape;576;p67"/>
          <p:cNvSpPr/>
          <p:nvPr/>
        </p:nvSpPr>
        <p:spPr>
          <a:xfrm>
            <a:off x="4891900" y="160974"/>
            <a:ext cx="3690835" cy="4262084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67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nton"/>
                <a:ea typeface="Anton"/>
                <a:cs typeface="Anton"/>
                <a:sym typeface="Anton"/>
              </a:rPr>
              <a:t>CAN WE DO BETTER?</a:t>
            </a:r>
            <a:endParaRPr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78" name="Google Shape;578;p67"/>
          <p:cNvSpPr txBox="1"/>
          <p:nvPr>
            <p:ph idx="1" type="subTitle"/>
          </p:nvPr>
        </p:nvSpPr>
        <p:spPr>
          <a:xfrm>
            <a:off x="5323350" y="1446476"/>
            <a:ext cx="2790900" cy="17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</a:rPr>
              <a:t>RunMo was built to bridge the gap between general 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</a:rPr>
              <a:t>AI workout and tailored running solutions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79" name="Google Shape;579;p67"/>
          <p:cNvSpPr/>
          <p:nvPr/>
        </p:nvSpPr>
        <p:spPr>
          <a:xfrm>
            <a:off x="7762825" y="31442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42426"/>
        </a:solidFill>
      </p:bgPr>
    </p:bg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68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OVERVIEW</a:t>
            </a:r>
            <a:endParaRPr/>
          </a:p>
        </p:txBody>
      </p:sp>
      <p:sp>
        <p:nvSpPr>
          <p:cNvPr id="585" name="Google Shape;585;p68"/>
          <p:cNvSpPr txBox="1"/>
          <p:nvPr>
            <p:ph idx="2" type="title"/>
          </p:nvPr>
        </p:nvSpPr>
        <p:spPr>
          <a:xfrm>
            <a:off x="5047503" y="5184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User on Edge</a:t>
            </a:r>
            <a:endParaRPr/>
          </a:p>
        </p:txBody>
      </p:sp>
      <p:sp>
        <p:nvSpPr>
          <p:cNvPr id="586" name="Google Shape;586;p68"/>
          <p:cNvSpPr txBox="1"/>
          <p:nvPr>
            <p:ph idx="1" type="subTitle"/>
          </p:nvPr>
        </p:nvSpPr>
        <p:spPr>
          <a:xfrm>
            <a:off x="5047500" y="962300"/>
            <a:ext cx="386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 can use any camera device with internet to stream themselves running </a:t>
            </a:r>
            <a:endParaRPr/>
          </a:p>
        </p:txBody>
      </p:sp>
      <p:sp>
        <p:nvSpPr>
          <p:cNvPr id="587" name="Google Shape;587;p68"/>
          <p:cNvSpPr txBox="1"/>
          <p:nvPr>
            <p:ph idx="3" type="title"/>
          </p:nvPr>
        </p:nvSpPr>
        <p:spPr>
          <a:xfrm>
            <a:off x="4096503" y="7867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8" name="Google Shape;588;p68"/>
          <p:cNvSpPr txBox="1"/>
          <p:nvPr>
            <p:ph idx="4" type="title"/>
          </p:nvPr>
        </p:nvSpPr>
        <p:spPr>
          <a:xfrm>
            <a:off x="5047503" y="15304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Persist Data on Cloud</a:t>
            </a:r>
            <a:endParaRPr/>
          </a:p>
        </p:txBody>
      </p:sp>
      <p:sp>
        <p:nvSpPr>
          <p:cNvPr id="589" name="Google Shape;589;p68"/>
          <p:cNvSpPr txBox="1"/>
          <p:nvPr>
            <p:ph idx="5" type="subTitle"/>
          </p:nvPr>
        </p:nvSpPr>
        <p:spPr>
          <a:xfrm>
            <a:off x="5047500" y="1987800"/>
            <a:ext cx="386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</a:rPr>
              <a:t>Data should be collected and stored off-device for future re-analysis </a:t>
            </a:r>
            <a:endParaRPr/>
          </a:p>
        </p:txBody>
      </p:sp>
      <p:sp>
        <p:nvSpPr>
          <p:cNvPr id="590" name="Google Shape;590;p68"/>
          <p:cNvSpPr txBox="1"/>
          <p:nvPr>
            <p:ph idx="6" type="title"/>
          </p:nvPr>
        </p:nvSpPr>
        <p:spPr>
          <a:xfrm>
            <a:off x="4096503" y="18122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1" name="Google Shape;591;p68"/>
          <p:cNvSpPr txBox="1"/>
          <p:nvPr>
            <p:ph idx="7" type="title"/>
          </p:nvPr>
        </p:nvSpPr>
        <p:spPr>
          <a:xfrm>
            <a:off x="5047499" y="2556000"/>
            <a:ext cx="35652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User’s Features on Cloud</a:t>
            </a:r>
            <a:endParaRPr/>
          </a:p>
        </p:txBody>
      </p:sp>
      <p:sp>
        <p:nvSpPr>
          <p:cNvPr id="592" name="Google Shape;592;p68"/>
          <p:cNvSpPr txBox="1"/>
          <p:nvPr>
            <p:ph idx="8" type="subTitle"/>
          </p:nvPr>
        </p:nvSpPr>
        <p:spPr>
          <a:xfrm>
            <a:off x="5047499" y="3013300"/>
            <a:ext cx="365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</a:rPr>
              <a:t>RunMo should provide near real-time </a:t>
            </a:r>
            <a:r>
              <a:rPr lang="en">
                <a:solidFill>
                  <a:schemeClr val="lt2"/>
                </a:solidFill>
              </a:rPr>
              <a:t>recommendations</a:t>
            </a:r>
            <a:endParaRPr/>
          </a:p>
        </p:txBody>
      </p:sp>
      <p:sp>
        <p:nvSpPr>
          <p:cNvPr id="593" name="Google Shape;593;p68"/>
          <p:cNvSpPr txBox="1"/>
          <p:nvPr>
            <p:ph idx="9" type="title"/>
          </p:nvPr>
        </p:nvSpPr>
        <p:spPr>
          <a:xfrm>
            <a:off x="4096503" y="28377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4" name="Google Shape;594;p68"/>
          <p:cNvSpPr txBox="1"/>
          <p:nvPr>
            <p:ph idx="13" type="title"/>
          </p:nvPr>
        </p:nvSpPr>
        <p:spPr>
          <a:xfrm>
            <a:off x="5047503" y="3581488"/>
            <a:ext cx="2514600" cy="59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Send Results to Edge</a:t>
            </a:r>
            <a:endParaRPr/>
          </a:p>
        </p:txBody>
      </p:sp>
      <p:sp>
        <p:nvSpPr>
          <p:cNvPr id="595" name="Google Shape;595;p68"/>
          <p:cNvSpPr txBox="1"/>
          <p:nvPr>
            <p:ph idx="14" type="subTitle"/>
          </p:nvPr>
        </p:nvSpPr>
        <p:spPr>
          <a:xfrm>
            <a:off x="5047499" y="4052300"/>
            <a:ext cx="365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</a:rPr>
              <a:t>Users get to quickly consume the results of their analysis</a:t>
            </a:r>
            <a:endParaRPr/>
          </a:p>
        </p:txBody>
      </p:sp>
      <p:sp>
        <p:nvSpPr>
          <p:cNvPr id="596" name="Google Shape;596;p68"/>
          <p:cNvSpPr txBox="1"/>
          <p:nvPr>
            <p:ph idx="15" type="title"/>
          </p:nvPr>
        </p:nvSpPr>
        <p:spPr>
          <a:xfrm>
            <a:off x="4096503" y="3863238"/>
            <a:ext cx="951000" cy="6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597" name="Google Shape;597;p68"/>
          <p:cNvGrpSpPr/>
          <p:nvPr/>
        </p:nvGrpSpPr>
        <p:grpSpPr>
          <a:xfrm>
            <a:off x="1036641" y="1881266"/>
            <a:ext cx="1452070" cy="1642577"/>
            <a:chOff x="1202100" y="964075"/>
            <a:chExt cx="1971047" cy="2229642"/>
          </a:xfrm>
        </p:grpSpPr>
        <p:sp>
          <p:nvSpPr>
            <p:cNvPr id="598" name="Google Shape;598;p68"/>
            <p:cNvSpPr/>
            <p:nvPr/>
          </p:nvSpPr>
          <p:spPr>
            <a:xfrm>
              <a:off x="1202100" y="964075"/>
              <a:ext cx="1971047" cy="2229642"/>
            </a:xfrm>
            <a:custGeom>
              <a:rect b="b" l="l" r="r" t="t"/>
              <a:pathLst>
                <a:path extrusionOk="0" h="101129" w="89400">
                  <a:moveTo>
                    <a:pt x="89375" y="72056"/>
                  </a:moveTo>
                  <a:cubicBezTo>
                    <a:pt x="89400" y="74186"/>
                    <a:pt x="88297" y="76191"/>
                    <a:pt x="86467" y="77269"/>
                  </a:cubicBezTo>
                  <a:lnTo>
                    <a:pt x="77720" y="82507"/>
                  </a:lnTo>
                  <a:lnTo>
                    <a:pt x="69750" y="87269"/>
                  </a:lnTo>
                  <a:lnTo>
                    <a:pt x="68347" y="88096"/>
                  </a:lnTo>
                  <a:lnTo>
                    <a:pt x="67846" y="88397"/>
                  </a:lnTo>
                  <a:lnTo>
                    <a:pt x="48422" y="100001"/>
                  </a:lnTo>
                  <a:cubicBezTo>
                    <a:pt x="46592" y="101079"/>
                    <a:pt x="44312" y="101129"/>
                    <a:pt x="42457" y="100076"/>
                  </a:cubicBezTo>
                  <a:lnTo>
                    <a:pt x="3760" y="78497"/>
                  </a:lnTo>
                  <a:cubicBezTo>
                    <a:pt x="1905" y="77469"/>
                    <a:pt x="727" y="75515"/>
                    <a:pt x="702" y="73384"/>
                  </a:cubicBezTo>
                  <a:lnTo>
                    <a:pt x="26" y="29073"/>
                  </a:lnTo>
                  <a:cubicBezTo>
                    <a:pt x="1" y="26943"/>
                    <a:pt x="1103" y="24938"/>
                    <a:pt x="2933" y="23860"/>
                  </a:cubicBezTo>
                  <a:lnTo>
                    <a:pt x="40978" y="1128"/>
                  </a:lnTo>
                  <a:cubicBezTo>
                    <a:pt x="42808" y="25"/>
                    <a:pt x="45089" y="0"/>
                    <a:pt x="46968" y="1028"/>
                  </a:cubicBezTo>
                  <a:lnTo>
                    <a:pt x="85665" y="22632"/>
                  </a:lnTo>
                  <a:cubicBezTo>
                    <a:pt x="87520" y="23660"/>
                    <a:pt x="88698" y="25614"/>
                    <a:pt x="88723" y="27745"/>
                  </a:cubicBezTo>
                  <a:lnTo>
                    <a:pt x="89375" y="7205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68"/>
            <p:cNvSpPr/>
            <p:nvPr/>
          </p:nvSpPr>
          <p:spPr>
            <a:xfrm>
              <a:off x="1702763" y="1195898"/>
              <a:ext cx="1212921" cy="1928759"/>
            </a:xfrm>
            <a:custGeom>
              <a:rect b="b" l="l" r="r" t="t"/>
              <a:pathLst>
                <a:path extrusionOk="0" h="87482" w="55014">
                  <a:moveTo>
                    <a:pt x="28171" y="24248"/>
                  </a:moveTo>
                  <a:lnTo>
                    <a:pt x="37946" y="24850"/>
                  </a:lnTo>
                  <a:cubicBezTo>
                    <a:pt x="35339" y="27256"/>
                    <a:pt x="31931" y="36830"/>
                    <a:pt x="31931" y="36830"/>
                  </a:cubicBezTo>
                  <a:lnTo>
                    <a:pt x="30477" y="36178"/>
                  </a:lnTo>
                  <a:cubicBezTo>
                    <a:pt x="30190" y="36064"/>
                    <a:pt x="29931" y="36015"/>
                    <a:pt x="29698" y="36015"/>
                  </a:cubicBezTo>
                  <a:cubicBezTo>
                    <a:pt x="28414" y="36015"/>
                    <a:pt x="27904" y="37491"/>
                    <a:pt x="27871" y="37628"/>
                  </a:cubicBezTo>
                  <a:lnTo>
                    <a:pt x="27871" y="37628"/>
                  </a:lnTo>
                  <a:cubicBezTo>
                    <a:pt x="28747" y="33645"/>
                    <a:pt x="28547" y="30614"/>
                    <a:pt x="28547" y="30614"/>
                  </a:cubicBezTo>
                  <a:cubicBezTo>
                    <a:pt x="28447" y="26479"/>
                    <a:pt x="28171" y="24248"/>
                    <a:pt x="28171" y="24248"/>
                  </a:cubicBezTo>
                  <a:close/>
                  <a:moveTo>
                    <a:pt x="22377" y="0"/>
                  </a:moveTo>
                  <a:cubicBezTo>
                    <a:pt x="20370" y="0"/>
                    <a:pt x="18465" y="643"/>
                    <a:pt x="17344" y="2344"/>
                  </a:cubicBezTo>
                  <a:cubicBezTo>
                    <a:pt x="16049" y="1387"/>
                    <a:pt x="14373" y="858"/>
                    <a:pt x="12745" y="858"/>
                  </a:cubicBezTo>
                  <a:cubicBezTo>
                    <a:pt x="12326" y="858"/>
                    <a:pt x="11910" y="893"/>
                    <a:pt x="11504" y="965"/>
                  </a:cubicBezTo>
                  <a:cubicBezTo>
                    <a:pt x="11053" y="1040"/>
                    <a:pt x="10602" y="1191"/>
                    <a:pt x="10176" y="1366"/>
                  </a:cubicBezTo>
                  <a:cubicBezTo>
                    <a:pt x="8647" y="2018"/>
                    <a:pt x="7595" y="3271"/>
                    <a:pt x="7244" y="4875"/>
                  </a:cubicBezTo>
                  <a:cubicBezTo>
                    <a:pt x="7168" y="5176"/>
                    <a:pt x="7143" y="5451"/>
                    <a:pt x="7143" y="5727"/>
                  </a:cubicBezTo>
                  <a:lnTo>
                    <a:pt x="1128" y="5727"/>
                  </a:lnTo>
                  <a:cubicBezTo>
                    <a:pt x="326" y="5727"/>
                    <a:pt x="1" y="6303"/>
                    <a:pt x="402" y="6980"/>
                  </a:cubicBezTo>
                  <a:cubicBezTo>
                    <a:pt x="402" y="6980"/>
                    <a:pt x="1404" y="8709"/>
                    <a:pt x="3384" y="8835"/>
                  </a:cubicBezTo>
                  <a:cubicBezTo>
                    <a:pt x="4412" y="8885"/>
                    <a:pt x="6216" y="8885"/>
                    <a:pt x="7745" y="8885"/>
                  </a:cubicBezTo>
                  <a:cubicBezTo>
                    <a:pt x="7770" y="9010"/>
                    <a:pt x="7820" y="9136"/>
                    <a:pt x="7845" y="9286"/>
                  </a:cubicBezTo>
                  <a:cubicBezTo>
                    <a:pt x="7895" y="9612"/>
                    <a:pt x="7895" y="9963"/>
                    <a:pt x="7845" y="10288"/>
                  </a:cubicBezTo>
                  <a:cubicBezTo>
                    <a:pt x="7795" y="10439"/>
                    <a:pt x="7770" y="10564"/>
                    <a:pt x="7720" y="10689"/>
                  </a:cubicBezTo>
                  <a:cubicBezTo>
                    <a:pt x="7595" y="11015"/>
                    <a:pt x="7068" y="11542"/>
                    <a:pt x="7043" y="11842"/>
                  </a:cubicBezTo>
                  <a:cubicBezTo>
                    <a:pt x="6993" y="12694"/>
                    <a:pt x="8321" y="12895"/>
                    <a:pt x="7920" y="13672"/>
                  </a:cubicBezTo>
                  <a:cubicBezTo>
                    <a:pt x="8296" y="13998"/>
                    <a:pt x="8021" y="14549"/>
                    <a:pt x="8672" y="14574"/>
                  </a:cubicBezTo>
                  <a:cubicBezTo>
                    <a:pt x="8873" y="15251"/>
                    <a:pt x="8973" y="16153"/>
                    <a:pt x="9650" y="16579"/>
                  </a:cubicBezTo>
                  <a:cubicBezTo>
                    <a:pt x="9976" y="16780"/>
                    <a:pt x="10326" y="16861"/>
                    <a:pt x="10680" y="16861"/>
                  </a:cubicBezTo>
                  <a:cubicBezTo>
                    <a:pt x="11034" y="16861"/>
                    <a:pt x="11392" y="16780"/>
                    <a:pt x="11730" y="16654"/>
                  </a:cubicBezTo>
                  <a:cubicBezTo>
                    <a:pt x="12331" y="16654"/>
                    <a:pt x="12933" y="16679"/>
                    <a:pt x="13534" y="16905"/>
                  </a:cubicBezTo>
                  <a:cubicBezTo>
                    <a:pt x="15940" y="17832"/>
                    <a:pt x="13935" y="19637"/>
                    <a:pt x="13384" y="21116"/>
                  </a:cubicBezTo>
                  <a:cubicBezTo>
                    <a:pt x="13033" y="22018"/>
                    <a:pt x="13209" y="23020"/>
                    <a:pt x="13083" y="23973"/>
                  </a:cubicBezTo>
                  <a:cubicBezTo>
                    <a:pt x="12883" y="25176"/>
                    <a:pt x="12382" y="26253"/>
                    <a:pt x="12056" y="27406"/>
                  </a:cubicBezTo>
                  <a:cubicBezTo>
                    <a:pt x="11229" y="30263"/>
                    <a:pt x="12256" y="31416"/>
                    <a:pt x="13534" y="33822"/>
                  </a:cubicBezTo>
                  <a:cubicBezTo>
                    <a:pt x="13635" y="33998"/>
                    <a:pt x="13735" y="34173"/>
                    <a:pt x="13810" y="34374"/>
                  </a:cubicBezTo>
                  <a:cubicBezTo>
                    <a:pt x="13585" y="34274"/>
                    <a:pt x="13359" y="34173"/>
                    <a:pt x="13158" y="34098"/>
                  </a:cubicBezTo>
                  <a:cubicBezTo>
                    <a:pt x="11930" y="33572"/>
                    <a:pt x="9775" y="33396"/>
                    <a:pt x="9023" y="32845"/>
                  </a:cubicBezTo>
                  <a:cubicBezTo>
                    <a:pt x="9123" y="31717"/>
                    <a:pt x="8873" y="30965"/>
                    <a:pt x="8296" y="30113"/>
                  </a:cubicBezTo>
                  <a:cubicBezTo>
                    <a:pt x="7920" y="29562"/>
                    <a:pt x="6517" y="28409"/>
                    <a:pt x="5815" y="28384"/>
                  </a:cubicBezTo>
                  <a:cubicBezTo>
                    <a:pt x="4011" y="28384"/>
                    <a:pt x="1780" y="32269"/>
                    <a:pt x="3334" y="33672"/>
                  </a:cubicBezTo>
                  <a:cubicBezTo>
                    <a:pt x="6943" y="36980"/>
                    <a:pt x="11229" y="38660"/>
                    <a:pt x="15590" y="40715"/>
                  </a:cubicBezTo>
                  <a:cubicBezTo>
                    <a:pt x="15640" y="40940"/>
                    <a:pt x="15690" y="41191"/>
                    <a:pt x="15765" y="41416"/>
                  </a:cubicBezTo>
                  <a:cubicBezTo>
                    <a:pt x="16467" y="44073"/>
                    <a:pt x="17419" y="46780"/>
                    <a:pt x="17870" y="49487"/>
                  </a:cubicBezTo>
                  <a:cubicBezTo>
                    <a:pt x="18647" y="54148"/>
                    <a:pt x="14813" y="58359"/>
                    <a:pt x="12231" y="61868"/>
                  </a:cubicBezTo>
                  <a:cubicBezTo>
                    <a:pt x="11204" y="63271"/>
                    <a:pt x="8923" y="65402"/>
                    <a:pt x="7620" y="67582"/>
                  </a:cubicBezTo>
                  <a:cubicBezTo>
                    <a:pt x="7620" y="67582"/>
                    <a:pt x="5965" y="70113"/>
                    <a:pt x="5665" y="72519"/>
                  </a:cubicBezTo>
                  <a:lnTo>
                    <a:pt x="6341" y="82093"/>
                  </a:lnTo>
                  <a:lnTo>
                    <a:pt x="15991" y="87482"/>
                  </a:lnTo>
                  <a:cubicBezTo>
                    <a:pt x="15991" y="87482"/>
                    <a:pt x="17795" y="83622"/>
                    <a:pt x="15464" y="75502"/>
                  </a:cubicBezTo>
                  <a:cubicBezTo>
                    <a:pt x="15865" y="75076"/>
                    <a:pt x="16216" y="74524"/>
                    <a:pt x="16692" y="73973"/>
                  </a:cubicBezTo>
                  <a:cubicBezTo>
                    <a:pt x="19524" y="70840"/>
                    <a:pt x="22908" y="68309"/>
                    <a:pt x="26066" y="65527"/>
                  </a:cubicBezTo>
                  <a:cubicBezTo>
                    <a:pt x="26717" y="66529"/>
                    <a:pt x="27444" y="67507"/>
                    <a:pt x="28146" y="68459"/>
                  </a:cubicBezTo>
                  <a:cubicBezTo>
                    <a:pt x="29850" y="70715"/>
                    <a:pt x="31404" y="73071"/>
                    <a:pt x="33434" y="75001"/>
                  </a:cubicBezTo>
                  <a:cubicBezTo>
                    <a:pt x="34387" y="75928"/>
                    <a:pt x="35464" y="76880"/>
                    <a:pt x="36743" y="77281"/>
                  </a:cubicBezTo>
                  <a:cubicBezTo>
                    <a:pt x="38121" y="77682"/>
                    <a:pt x="39625" y="77482"/>
                    <a:pt x="41053" y="77632"/>
                  </a:cubicBezTo>
                  <a:cubicBezTo>
                    <a:pt x="41316" y="77655"/>
                    <a:pt x="41618" y="77661"/>
                    <a:pt x="41941" y="77661"/>
                  </a:cubicBezTo>
                  <a:cubicBezTo>
                    <a:pt x="42292" y="77661"/>
                    <a:pt x="42667" y="77654"/>
                    <a:pt x="43040" y="77654"/>
                  </a:cubicBezTo>
                  <a:cubicBezTo>
                    <a:pt x="43831" y="77654"/>
                    <a:pt x="44613" y="77686"/>
                    <a:pt x="45139" y="77883"/>
                  </a:cubicBezTo>
                  <a:cubicBezTo>
                    <a:pt x="45164" y="77908"/>
                    <a:pt x="45189" y="77908"/>
                    <a:pt x="45214" y="77933"/>
                  </a:cubicBezTo>
                  <a:cubicBezTo>
                    <a:pt x="45364" y="77808"/>
                    <a:pt x="45489" y="77682"/>
                    <a:pt x="45640" y="77582"/>
                  </a:cubicBezTo>
                  <a:cubicBezTo>
                    <a:pt x="46066" y="77281"/>
                    <a:pt x="46542" y="77006"/>
                    <a:pt x="47043" y="76755"/>
                  </a:cubicBezTo>
                  <a:lnTo>
                    <a:pt x="55013" y="71993"/>
                  </a:lnTo>
                  <a:cubicBezTo>
                    <a:pt x="52298" y="70725"/>
                    <a:pt x="48704" y="69800"/>
                    <a:pt x="45376" y="69800"/>
                  </a:cubicBezTo>
                  <a:cubicBezTo>
                    <a:pt x="44034" y="69800"/>
                    <a:pt x="42735" y="69950"/>
                    <a:pt x="41555" y="70289"/>
                  </a:cubicBezTo>
                  <a:cubicBezTo>
                    <a:pt x="41129" y="68309"/>
                    <a:pt x="40377" y="66279"/>
                    <a:pt x="39449" y="64349"/>
                  </a:cubicBezTo>
                  <a:lnTo>
                    <a:pt x="42432" y="64349"/>
                  </a:lnTo>
                  <a:cubicBezTo>
                    <a:pt x="42758" y="64349"/>
                    <a:pt x="43033" y="64073"/>
                    <a:pt x="43033" y="63722"/>
                  </a:cubicBezTo>
                  <a:cubicBezTo>
                    <a:pt x="43033" y="63396"/>
                    <a:pt x="42758" y="63121"/>
                    <a:pt x="42432" y="63121"/>
                  </a:cubicBezTo>
                  <a:lnTo>
                    <a:pt x="38823" y="63121"/>
                  </a:lnTo>
                  <a:cubicBezTo>
                    <a:pt x="38447" y="62444"/>
                    <a:pt x="38071" y="61767"/>
                    <a:pt x="37645" y="61141"/>
                  </a:cubicBezTo>
                  <a:lnTo>
                    <a:pt x="46342" y="61141"/>
                  </a:lnTo>
                  <a:cubicBezTo>
                    <a:pt x="46818" y="61141"/>
                    <a:pt x="47194" y="60740"/>
                    <a:pt x="47194" y="60289"/>
                  </a:cubicBezTo>
                  <a:cubicBezTo>
                    <a:pt x="47194" y="59813"/>
                    <a:pt x="46818" y="59437"/>
                    <a:pt x="46342" y="59437"/>
                  </a:cubicBezTo>
                  <a:lnTo>
                    <a:pt x="36517" y="59437"/>
                  </a:lnTo>
                  <a:cubicBezTo>
                    <a:pt x="36091" y="58885"/>
                    <a:pt x="35690" y="58334"/>
                    <a:pt x="35264" y="57833"/>
                  </a:cubicBezTo>
                  <a:cubicBezTo>
                    <a:pt x="34813" y="57306"/>
                    <a:pt x="34261" y="56730"/>
                    <a:pt x="33660" y="56178"/>
                  </a:cubicBezTo>
                  <a:cubicBezTo>
                    <a:pt x="34261" y="54474"/>
                    <a:pt x="34437" y="52619"/>
                    <a:pt x="33961" y="50840"/>
                  </a:cubicBezTo>
                  <a:cubicBezTo>
                    <a:pt x="33660" y="49662"/>
                    <a:pt x="33108" y="48609"/>
                    <a:pt x="32507" y="47557"/>
                  </a:cubicBezTo>
                  <a:lnTo>
                    <a:pt x="37670" y="47557"/>
                  </a:lnTo>
                  <a:cubicBezTo>
                    <a:pt x="38021" y="47557"/>
                    <a:pt x="38296" y="47256"/>
                    <a:pt x="38296" y="46930"/>
                  </a:cubicBezTo>
                  <a:cubicBezTo>
                    <a:pt x="38296" y="46579"/>
                    <a:pt x="38021" y="46304"/>
                    <a:pt x="37670" y="46304"/>
                  </a:cubicBezTo>
                  <a:lnTo>
                    <a:pt x="31830" y="46304"/>
                  </a:lnTo>
                  <a:cubicBezTo>
                    <a:pt x="31580" y="45878"/>
                    <a:pt x="31354" y="45426"/>
                    <a:pt x="31154" y="44975"/>
                  </a:cubicBezTo>
                  <a:lnTo>
                    <a:pt x="43835" y="44975"/>
                  </a:lnTo>
                  <a:cubicBezTo>
                    <a:pt x="44312" y="44975"/>
                    <a:pt x="44687" y="44599"/>
                    <a:pt x="44687" y="44123"/>
                  </a:cubicBezTo>
                  <a:cubicBezTo>
                    <a:pt x="44687" y="43647"/>
                    <a:pt x="44312" y="43271"/>
                    <a:pt x="43835" y="43271"/>
                  </a:cubicBezTo>
                  <a:lnTo>
                    <a:pt x="31504" y="43271"/>
                  </a:lnTo>
                  <a:cubicBezTo>
                    <a:pt x="33309" y="42820"/>
                    <a:pt x="34036" y="41542"/>
                    <a:pt x="34311" y="39512"/>
                  </a:cubicBezTo>
                  <a:cubicBezTo>
                    <a:pt x="34637" y="37056"/>
                    <a:pt x="36567" y="35827"/>
                    <a:pt x="37996" y="33847"/>
                  </a:cubicBezTo>
                  <a:cubicBezTo>
                    <a:pt x="39850" y="31316"/>
                    <a:pt x="41555" y="28659"/>
                    <a:pt x="42808" y="25777"/>
                  </a:cubicBezTo>
                  <a:cubicBezTo>
                    <a:pt x="43986" y="23096"/>
                    <a:pt x="42958" y="21993"/>
                    <a:pt x="40477" y="20840"/>
                  </a:cubicBezTo>
                  <a:cubicBezTo>
                    <a:pt x="40151" y="20690"/>
                    <a:pt x="39825" y="20564"/>
                    <a:pt x="39499" y="20414"/>
                  </a:cubicBezTo>
                  <a:lnTo>
                    <a:pt x="42106" y="20414"/>
                  </a:lnTo>
                  <a:cubicBezTo>
                    <a:pt x="42457" y="20414"/>
                    <a:pt x="42733" y="20138"/>
                    <a:pt x="42733" y="19787"/>
                  </a:cubicBezTo>
                  <a:cubicBezTo>
                    <a:pt x="42733" y="19461"/>
                    <a:pt x="42457" y="19186"/>
                    <a:pt x="42106" y="19186"/>
                  </a:cubicBezTo>
                  <a:lnTo>
                    <a:pt x="36517" y="19186"/>
                  </a:lnTo>
                  <a:cubicBezTo>
                    <a:pt x="35289" y="18684"/>
                    <a:pt x="34036" y="18233"/>
                    <a:pt x="32758" y="17832"/>
                  </a:cubicBezTo>
                  <a:lnTo>
                    <a:pt x="42231" y="17832"/>
                  </a:lnTo>
                  <a:cubicBezTo>
                    <a:pt x="42708" y="17832"/>
                    <a:pt x="43083" y="17456"/>
                    <a:pt x="43083" y="16980"/>
                  </a:cubicBezTo>
                  <a:cubicBezTo>
                    <a:pt x="43083" y="16529"/>
                    <a:pt x="42708" y="16153"/>
                    <a:pt x="42231" y="16153"/>
                  </a:cubicBezTo>
                  <a:lnTo>
                    <a:pt x="27444" y="16153"/>
                  </a:lnTo>
                  <a:cubicBezTo>
                    <a:pt x="27294" y="16153"/>
                    <a:pt x="27169" y="16178"/>
                    <a:pt x="27043" y="16253"/>
                  </a:cubicBezTo>
                  <a:cubicBezTo>
                    <a:pt x="26041" y="16028"/>
                    <a:pt x="25038" y="15852"/>
                    <a:pt x="24061" y="15677"/>
                  </a:cubicBezTo>
                  <a:cubicBezTo>
                    <a:pt x="20978" y="15201"/>
                    <a:pt x="19850" y="14324"/>
                    <a:pt x="19850" y="11141"/>
                  </a:cubicBezTo>
                  <a:cubicBezTo>
                    <a:pt x="19850" y="9436"/>
                    <a:pt x="20076" y="7682"/>
                    <a:pt x="19750" y="6053"/>
                  </a:cubicBezTo>
                  <a:lnTo>
                    <a:pt x="19750" y="6053"/>
                  </a:lnTo>
                  <a:cubicBezTo>
                    <a:pt x="20527" y="6479"/>
                    <a:pt x="21329" y="6730"/>
                    <a:pt x="22131" y="6730"/>
                  </a:cubicBezTo>
                  <a:cubicBezTo>
                    <a:pt x="22872" y="6719"/>
                    <a:pt x="23496" y="6648"/>
                    <a:pt x="24089" y="6648"/>
                  </a:cubicBezTo>
                  <a:cubicBezTo>
                    <a:pt x="24920" y="6648"/>
                    <a:pt x="25692" y="6788"/>
                    <a:pt x="26642" y="7431"/>
                  </a:cubicBezTo>
                  <a:cubicBezTo>
                    <a:pt x="28896" y="8943"/>
                    <a:pt x="32455" y="10384"/>
                    <a:pt x="35678" y="10384"/>
                  </a:cubicBezTo>
                  <a:cubicBezTo>
                    <a:pt x="38226" y="10384"/>
                    <a:pt x="40564" y="9484"/>
                    <a:pt x="41880" y="7005"/>
                  </a:cubicBezTo>
                  <a:lnTo>
                    <a:pt x="41880" y="7005"/>
                  </a:lnTo>
                  <a:cubicBezTo>
                    <a:pt x="41134" y="7488"/>
                    <a:pt x="40291" y="7679"/>
                    <a:pt x="39424" y="7679"/>
                  </a:cubicBezTo>
                  <a:cubicBezTo>
                    <a:pt x="37906" y="7679"/>
                    <a:pt x="36315" y="7092"/>
                    <a:pt x="35038" y="6454"/>
                  </a:cubicBezTo>
                  <a:cubicBezTo>
                    <a:pt x="33610" y="5727"/>
                    <a:pt x="32181" y="4900"/>
                    <a:pt x="30928" y="3872"/>
                  </a:cubicBezTo>
                  <a:cubicBezTo>
                    <a:pt x="29951" y="3045"/>
                    <a:pt x="29123" y="2118"/>
                    <a:pt x="27971" y="1491"/>
                  </a:cubicBezTo>
                  <a:cubicBezTo>
                    <a:pt x="26449" y="631"/>
                    <a:pt x="24363" y="0"/>
                    <a:pt x="22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9900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6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Begin James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70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610" name="Google Shape;610;p70"/>
          <p:cNvSpPr/>
          <p:nvPr/>
        </p:nvSpPr>
        <p:spPr>
          <a:xfrm>
            <a:off x="17999750" y="47230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1" name="Google Shape;611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8225" y="1266325"/>
            <a:ext cx="5907550" cy="35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71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CAPTURE ON NX XAVIER</a:t>
            </a:r>
            <a:endParaRPr/>
          </a:p>
        </p:txBody>
      </p:sp>
      <p:pic>
        <p:nvPicPr>
          <p:cNvPr id="617" name="Google Shape;61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463" y="1057300"/>
            <a:ext cx="6553378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itness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FEFEF"/>
      </a:lt2>
      <a:accent1>
        <a:srgbClr val="F7855B"/>
      </a:accent1>
      <a:accent2>
        <a:srgbClr val="363639"/>
      </a:accent2>
      <a:accent3>
        <a:srgbClr val="FBC2AD"/>
      </a:accent3>
      <a:accent4>
        <a:srgbClr val="FB6704"/>
      </a:accent4>
      <a:accent5>
        <a:srgbClr val="FCE5CD"/>
      </a:accent5>
      <a:accent6>
        <a:srgbClr val="CCCCCC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